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302" r:id="rId6"/>
    <p:sldId id="304" r:id="rId7"/>
    <p:sldId id="308" r:id="rId8"/>
    <p:sldId id="303" r:id="rId9"/>
    <p:sldId id="305" r:id="rId10"/>
    <p:sldId id="257" r:id="rId11"/>
    <p:sldId id="258" r:id="rId12"/>
    <p:sldId id="259" r:id="rId13"/>
    <p:sldId id="260" r:id="rId14"/>
    <p:sldId id="306" r:id="rId15"/>
    <p:sldId id="262" r:id="rId16"/>
    <p:sldId id="261" r:id="rId17"/>
    <p:sldId id="263" r:id="rId18"/>
    <p:sldId id="307" r:id="rId19"/>
    <p:sldId id="264" r:id="rId20"/>
    <p:sldId id="265" r:id="rId21"/>
    <p:sldId id="266" r:id="rId22"/>
    <p:sldId id="267" r:id="rId23"/>
    <p:sldId id="269" r:id="rId24"/>
    <p:sldId id="268" r:id="rId25"/>
    <p:sldId id="274" r:id="rId26"/>
    <p:sldId id="271" r:id="rId27"/>
    <p:sldId id="272" r:id="rId28"/>
    <p:sldId id="273" r:id="rId29"/>
    <p:sldId id="275" r:id="rId30"/>
    <p:sldId id="286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9" r:id="rId39"/>
    <p:sldId id="298" r:id="rId40"/>
    <p:sldId id="300" r:id="rId41"/>
    <p:sldId id="301" r:id="rId42"/>
    <p:sldId id="285" r:id="rId43"/>
    <p:sldId id="276" r:id="rId44"/>
  </p:sldIdLst>
  <p:sldSz cx="18288000" cy="10287000"/>
  <p:notesSz cx="6858000" cy="9144000"/>
  <p:embeddedFontLst>
    <p:embeddedFont>
      <p:font typeface="Barlow Semi condensed" panose="00000506000000000000" pitchFamily="2" charset="0"/>
      <p:regular r:id="rId45"/>
      <p:bold r:id="rId46"/>
      <p:italic r:id="rId47"/>
      <p:boldItalic r:id="rId48"/>
    </p:embeddedFont>
    <p:embeddedFont>
      <p:font typeface="Barlow SemiCondensed Bold" panose="020B0604020202020204" charset="0"/>
      <p:regular r:id="rId49"/>
    </p:embeddedFont>
    <p:embeddedFont>
      <p:font typeface="Barlow SemiCondensed Semi-Bold" panose="020B0604020202020204" charset="0"/>
      <p:regular r:id="rId50"/>
    </p:embeddedFont>
    <p:embeddedFont>
      <p:font typeface="Glacial Indifference" panose="020B0604020202020204" charset="0"/>
      <p:regular r:id="rId51"/>
    </p:embeddedFont>
    <p:embeddedFont>
      <p:font typeface="Glacial Indifference Bold" panose="020B0604020202020204" charset="0"/>
      <p:regular r:id="rId52"/>
    </p:embeddedFont>
    <p:embeddedFont>
      <p:font typeface="Livvic" pitchFamily="2" charset="0"/>
      <p:regular r:id="rId53"/>
      <p:bold r:id="rId54"/>
      <p:italic r:id="rId55"/>
      <p:boldItalic r:id="rId56"/>
    </p:embeddedFont>
    <p:embeddedFont>
      <p:font typeface="Mommi" panose="020B0604020202020204" charset="-34"/>
      <p:regular r:id="rId57"/>
    </p:embeddedFont>
    <p:embeddedFont>
      <p:font typeface="Montserrat Bold" panose="020B0604020202020204" charset="0"/>
      <p:bold r:id="rId58"/>
    </p:embeddedFont>
    <p:embeddedFont>
      <p:font typeface="Montserrat Classic" panose="020B0604020202020204" charset="0"/>
      <p:regular r:id="rId59"/>
    </p:embeddedFont>
    <p:embeddedFont>
      <p:font typeface="Montserrat SemiBold" panose="00000700000000000000" pitchFamily="2" charset="0"/>
      <p:bold r:id="rId60"/>
      <p:boldItalic r:id="rId61"/>
    </p:embeddedFont>
    <p:embeddedFont>
      <p:font typeface="Montserrat Semi-Bold" panose="020B0604020202020204" charset="0"/>
      <p:regular r:id="rId62"/>
    </p:embeddedFont>
    <p:embeddedFont>
      <p:font typeface="Shadows Into Light Two" panose="02000506000000020004" pitchFamily="2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12CD0-B00D-4919-9E73-56FF07763C38}" v="211" dt="2024-06-11T12:49:2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MAV" userId="e52d5f75-9b78-4d4e-a3ad-89d32e22100f" providerId="ADAL" clId="{4E79A856-5B93-41FB-B3A2-1E8AA0BCAEDB}"/>
    <pc:docChg chg="modSld">
      <pc:chgData name="ITMAV" userId="e52d5f75-9b78-4d4e-a3ad-89d32e22100f" providerId="ADAL" clId="{4E79A856-5B93-41FB-B3A2-1E8AA0BCAEDB}" dt="2023-09-21T13:28:49.338" v="32" actId="20577"/>
      <pc:docMkLst>
        <pc:docMk/>
      </pc:docMkLst>
      <pc:sldChg chg="modSp mod">
        <pc:chgData name="ITMAV" userId="e52d5f75-9b78-4d4e-a3ad-89d32e22100f" providerId="ADAL" clId="{4E79A856-5B93-41FB-B3A2-1E8AA0BCAEDB}" dt="2023-09-21T13:26:25.642" v="16" actId="20577"/>
        <pc:sldMkLst>
          <pc:docMk/>
          <pc:sldMk cId="0" sldId="271"/>
        </pc:sldMkLst>
        <pc:spChg chg="mod">
          <ac:chgData name="ITMAV" userId="e52d5f75-9b78-4d4e-a3ad-89d32e22100f" providerId="ADAL" clId="{4E79A856-5B93-41FB-B3A2-1E8AA0BCAEDB}" dt="2023-09-21T13:25:57.307" v="14" actId="20577"/>
          <ac:spMkLst>
            <pc:docMk/>
            <pc:sldMk cId="0" sldId="271"/>
            <ac:spMk id="5" creationId="{00000000-0000-0000-0000-000000000000}"/>
          </ac:spMkLst>
        </pc:spChg>
        <pc:spChg chg="mod">
          <ac:chgData name="ITMAV" userId="e52d5f75-9b78-4d4e-a3ad-89d32e22100f" providerId="ADAL" clId="{4E79A856-5B93-41FB-B3A2-1E8AA0BCAEDB}" dt="2023-09-21T13:26:25.642" v="16" actId="20577"/>
          <ac:spMkLst>
            <pc:docMk/>
            <pc:sldMk cId="0" sldId="271"/>
            <ac:spMk id="12" creationId="{34A2EB84-1F21-8267-CCF2-4AAA9563F381}"/>
          </ac:spMkLst>
        </pc:spChg>
      </pc:sldChg>
      <pc:sldChg chg="modSp">
        <pc:chgData name="ITMAV" userId="e52d5f75-9b78-4d4e-a3ad-89d32e22100f" providerId="ADAL" clId="{4E79A856-5B93-41FB-B3A2-1E8AA0BCAEDB}" dt="2023-09-21T13:28:49.338" v="32" actId="20577"/>
        <pc:sldMkLst>
          <pc:docMk/>
          <pc:sldMk cId="0" sldId="272"/>
        </pc:sldMkLst>
        <pc:spChg chg="mod">
          <ac:chgData name="ITMAV" userId="e52d5f75-9b78-4d4e-a3ad-89d32e22100f" providerId="ADAL" clId="{4E79A856-5B93-41FB-B3A2-1E8AA0BCAEDB}" dt="2023-09-21T13:28:49.338" v="32" actId="20577"/>
          <ac:spMkLst>
            <pc:docMk/>
            <pc:sldMk cId="0" sldId="272"/>
            <ac:spMk id="5" creationId="{00000000-0000-0000-0000-000000000000}"/>
          </ac:spMkLst>
        </pc:spChg>
      </pc:sldChg>
    </pc:docChg>
  </pc:docChgLst>
  <pc:docChgLst>
    <pc:chgData name="Intervenante" userId="a4f789d0-32db-4b52-875f-5183a8a35377" providerId="ADAL" clId="{05C5B469-B06F-4DA6-A0E9-3BDA6C9791F9}"/>
    <pc:docChg chg="undo redo custSel addSld delSld modSld sldOrd">
      <pc:chgData name="Intervenante" userId="a4f789d0-32db-4b52-875f-5183a8a35377" providerId="ADAL" clId="{05C5B469-B06F-4DA6-A0E9-3BDA6C9791F9}" dt="2023-11-22T14:04:57.089" v="1928" actId="20577"/>
      <pc:docMkLst>
        <pc:docMk/>
      </pc:docMkLst>
      <pc:sldChg chg="modSp mod">
        <pc:chgData name="Intervenante" userId="a4f789d0-32db-4b52-875f-5183a8a35377" providerId="ADAL" clId="{05C5B469-B06F-4DA6-A0E9-3BDA6C9791F9}" dt="2023-11-16T15:29:21.418" v="1639" actId="1076"/>
        <pc:sldMkLst>
          <pc:docMk/>
          <pc:sldMk cId="0" sldId="256"/>
        </pc:sldMkLst>
        <pc:spChg chg="mod">
          <ac:chgData name="Intervenante" userId="a4f789d0-32db-4b52-875f-5183a8a35377" providerId="ADAL" clId="{05C5B469-B06F-4DA6-A0E9-3BDA6C9791F9}" dt="2023-11-16T15:29:21.418" v="1639" actId="1076"/>
          <ac:spMkLst>
            <pc:docMk/>
            <pc:sldMk cId="0" sldId="256"/>
            <ac:spMk id="15" creationId="{00000000-0000-0000-0000-000000000000}"/>
          </ac:spMkLst>
        </pc:spChg>
        <pc:grpChg chg="mod">
          <ac:chgData name="Intervenante" userId="a4f789d0-32db-4b52-875f-5183a8a35377" providerId="ADAL" clId="{05C5B469-B06F-4DA6-A0E9-3BDA6C9791F9}" dt="2023-11-13T14:29:56.803" v="481" actId="1076"/>
          <ac:grpSpMkLst>
            <pc:docMk/>
            <pc:sldMk cId="0" sldId="256"/>
            <ac:grpSpMk id="9" creationId="{00000000-0000-0000-0000-000000000000}"/>
          </ac:grpSpMkLst>
        </pc:grpChg>
      </pc:sldChg>
      <pc:sldChg chg="addSp delSp modSp mod addAnim delAnim modAnim">
        <pc:chgData name="Intervenante" userId="a4f789d0-32db-4b52-875f-5183a8a35377" providerId="ADAL" clId="{05C5B469-B06F-4DA6-A0E9-3BDA6C9791F9}" dt="2023-11-16T15:25:28.448" v="1638" actId="1076"/>
        <pc:sldMkLst>
          <pc:docMk/>
          <pc:sldMk cId="0" sldId="257"/>
        </pc:sldMkLst>
        <pc:spChg chg="mod">
          <ac:chgData name="Intervenante" userId="a4f789d0-32db-4b52-875f-5183a8a35377" providerId="ADAL" clId="{05C5B469-B06F-4DA6-A0E9-3BDA6C9791F9}" dt="2023-11-16T14:58:28.152" v="1409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5:10:44.813" v="1527" actId="14100"/>
          <ac:spMkLst>
            <pc:docMk/>
            <pc:sldMk cId="0" sldId="257"/>
            <ac:spMk id="4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3:21:40.425" v="605" actId="14100"/>
          <ac:spMkLst>
            <pc:docMk/>
            <pc:sldMk cId="0" sldId="257"/>
            <ac:spMk id="6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3:21:40.187" v="604" actId="20577"/>
          <ac:spMkLst>
            <pc:docMk/>
            <pc:sldMk cId="0" sldId="257"/>
            <ac:spMk id="8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5:10:41.982" v="1526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5:08:22.368" v="1497" actId="1410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59:51.889" v="1420" actId="1076"/>
          <ac:spMkLst>
            <pc:docMk/>
            <pc:sldMk cId="0" sldId="257"/>
            <ac:spMk id="12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25:54.519" v="1197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59:51.889" v="1420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41:43.670" v="1382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5:08:14.844" v="1496" actId="20577"/>
          <ac:spMkLst>
            <pc:docMk/>
            <pc:sldMk cId="0" sldId="257"/>
            <ac:spMk id="16" creationId="{00000000-0000-0000-0000-000000000000}"/>
          </ac:spMkLst>
        </pc:spChg>
        <pc:spChg chg="mod ord topLvl">
          <ac:chgData name="Intervenante" userId="a4f789d0-32db-4b52-875f-5183a8a35377" providerId="ADAL" clId="{05C5B469-B06F-4DA6-A0E9-3BDA6C9791F9}" dt="2023-11-16T15:05:09.851" v="1470" actId="164"/>
          <ac:spMkLst>
            <pc:docMk/>
            <pc:sldMk cId="0" sldId="257"/>
            <ac:spMk id="18" creationId="{00000000-0000-0000-0000-000000000000}"/>
          </ac:spMkLst>
        </pc:spChg>
        <pc:spChg chg="mod ord topLvl">
          <ac:chgData name="Intervenante" userId="a4f789d0-32db-4b52-875f-5183a8a35377" providerId="ADAL" clId="{05C5B469-B06F-4DA6-A0E9-3BDA6C9791F9}" dt="2023-11-16T15:05:09.851" v="1470" actId="164"/>
          <ac:spMkLst>
            <pc:docMk/>
            <pc:sldMk cId="0" sldId="257"/>
            <ac:spMk id="19" creationId="{00000000-0000-0000-0000-000000000000}"/>
          </ac:spMkLst>
        </pc:spChg>
        <pc:spChg chg="mod ord">
          <ac:chgData name="Intervenante" userId="a4f789d0-32db-4b52-875f-5183a8a35377" providerId="ADAL" clId="{05C5B469-B06F-4DA6-A0E9-3BDA6C9791F9}" dt="2023-11-16T15:17:46.076" v="1575" actId="164"/>
          <ac:spMkLst>
            <pc:docMk/>
            <pc:sldMk cId="0" sldId="257"/>
            <ac:spMk id="20" creationId="{00000000-0000-0000-0000-000000000000}"/>
          </ac:spMkLst>
        </pc:spChg>
        <pc:spChg chg="mod ord topLvl">
          <ac:chgData name="Intervenante" userId="a4f789d0-32db-4b52-875f-5183a8a35377" providerId="ADAL" clId="{05C5B469-B06F-4DA6-A0E9-3BDA6C9791F9}" dt="2023-11-16T15:05:09.851" v="1470" actId="164"/>
          <ac:spMkLst>
            <pc:docMk/>
            <pc:sldMk cId="0" sldId="257"/>
            <ac:spMk id="21" creationId="{00000000-0000-0000-0000-000000000000}"/>
          </ac:spMkLst>
        </pc:spChg>
        <pc:spChg chg="del mod ord">
          <ac:chgData name="Intervenante" userId="a4f789d0-32db-4b52-875f-5183a8a35377" providerId="ADAL" clId="{05C5B469-B06F-4DA6-A0E9-3BDA6C9791F9}" dt="2023-11-16T14:39:23.378" v="1305" actId="478"/>
          <ac:spMkLst>
            <pc:docMk/>
            <pc:sldMk cId="0" sldId="257"/>
            <ac:spMk id="22" creationId="{00000000-0000-0000-0000-000000000000}"/>
          </ac:spMkLst>
        </pc:spChg>
        <pc:spChg chg="mod topLvl">
          <ac:chgData name="Intervenante" userId="a4f789d0-32db-4b52-875f-5183a8a35377" providerId="ADAL" clId="{05C5B469-B06F-4DA6-A0E9-3BDA6C9791F9}" dt="2023-11-16T15:12:39.114" v="1546" actId="20577"/>
          <ac:spMkLst>
            <pc:docMk/>
            <pc:sldMk cId="0" sldId="257"/>
            <ac:spMk id="23" creationId="{00000000-0000-0000-0000-000000000000}"/>
          </ac:spMkLst>
        </pc:spChg>
        <pc:spChg chg="add del mod">
          <ac:chgData name="Intervenante" userId="a4f789d0-32db-4b52-875f-5183a8a35377" providerId="ADAL" clId="{05C5B469-B06F-4DA6-A0E9-3BDA6C9791F9}" dt="2023-11-16T14:22:58.059" v="1157"/>
          <ac:spMkLst>
            <pc:docMk/>
            <pc:sldMk cId="0" sldId="257"/>
            <ac:spMk id="24" creationId="{4CE58E13-9809-8A38-AEDB-311BE9DF56CD}"/>
          </ac:spMkLst>
        </pc:spChg>
        <pc:spChg chg="add mod topLvl">
          <ac:chgData name="Intervenante" userId="a4f789d0-32db-4b52-875f-5183a8a35377" providerId="ADAL" clId="{05C5B469-B06F-4DA6-A0E9-3BDA6C9791F9}" dt="2023-11-16T15:05:09.851" v="1470" actId="164"/>
          <ac:spMkLst>
            <pc:docMk/>
            <pc:sldMk cId="0" sldId="257"/>
            <ac:spMk id="24" creationId="{EA9047CA-1CF9-1970-F6A2-A442D27C4117}"/>
          </ac:spMkLst>
        </pc:spChg>
        <pc:spChg chg="add del mod">
          <ac:chgData name="Intervenante" userId="a4f789d0-32db-4b52-875f-5183a8a35377" providerId="ADAL" clId="{05C5B469-B06F-4DA6-A0E9-3BDA6C9791F9}" dt="2023-11-16T14:39:34.021" v="1310"/>
          <ac:spMkLst>
            <pc:docMk/>
            <pc:sldMk cId="0" sldId="257"/>
            <ac:spMk id="25" creationId="{357E6AD0-E94D-6BB9-9540-F2D50538D62A}"/>
          </ac:spMkLst>
        </pc:spChg>
        <pc:spChg chg="add mod topLvl">
          <ac:chgData name="Intervenante" userId="a4f789d0-32db-4b52-875f-5183a8a35377" providerId="ADAL" clId="{05C5B469-B06F-4DA6-A0E9-3BDA6C9791F9}" dt="2023-11-16T15:05:09.851" v="1470" actId="164"/>
          <ac:spMkLst>
            <pc:docMk/>
            <pc:sldMk cId="0" sldId="257"/>
            <ac:spMk id="26" creationId="{8488B0EC-BF75-027E-EFC4-EF9DE828FB34}"/>
          </ac:spMkLst>
        </pc:spChg>
        <pc:spChg chg="mod">
          <ac:chgData name="Intervenante" userId="a4f789d0-32db-4b52-875f-5183a8a35377" providerId="ADAL" clId="{05C5B469-B06F-4DA6-A0E9-3BDA6C9791F9}" dt="2023-11-16T14:26:14.862" v="1198"/>
          <ac:spMkLst>
            <pc:docMk/>
            <pc:sldMk cId="0" sldId="257"/>
            <ac:spMk id="27" creationId="{02B3EACE-65BC-F1C5-1EAF-896EEFE42F6D}"/>
          </ac:spMkLst>
        </pc:spChg>
        <pc:spChg chg="mod">
          <ac:chgData name="Intervenante" userId="a4f789d0-32db-4b52-875f-5183a8a35377" providerId="ADAL" clId="{05C5B469-B06F-4DA6-A0E9-3BDA6C9791F9}" dt="2023-11-16T15:17:46.076" v="1575" actId="164"/>
          <ac:spMkLst>
            <pc:docMk/>
            <pc:sldMk cId="0" sldId="257"/>
            <ac:spMk id="27" creationId="{7FD0DCD0-B12D-E33D-165E-E9D5EB627761}"/>
          </ac:spMkLst>
        </pc:spChg>
        <pc:spChg chg="del mod">
          <ac:chgData name="Intervenante" userId="a4f789d0-32db-4b52-875f-5183a8a35377" providerId="ADAL" clId="{05C5B469-B06F-4DA6-A0E9-3BDA6C9791F9}" dt="2023-11-16T14:28:59.201" v="1218" actId="478"/>
          <ac:spMkLst>
            <pc:docMk/>
            <pc:sldMk cId="0" sldId="257"/>
            <ac:spMk id="28" creationId="{E4218A44-6C6F-FF03-B888-9157B5272EDC}"/>
          </ac:spMkLst>
        </pc:spChg>
        <pc:spChg chg="del mod">
          <ac:chgData name="Intervenante" userId="a4f789d0-32db-4b52-875f-5183a8a35377" providerId="ADAL" clId="{05C5B469-B06F-4DA6-A0E9-3BDA6C9791F9}" dt="2023-11-16T14:29:01.128" v="1221" actId="478"/>
          <ac:spMkLst>
            <pc:docMk/>
            <pc:sldMk cId="0" sldId="257"/>
            <ac:spMk id="29" creationId="{A58189EB-574F-1144-A2CF-62DD9509112E}"/>
          </ac:spMkLst>
        </pc:spChg>
        <pc:spChg chg="mod">
          <ac:chgData name="Intervenante" userId="a4f789d0-32db-4b52-875f-5183a8a35377" providerId="ADAL" clId="{05C5B469-B06F-4DA6-A0E9-3BDA6C9791F9}" dt="2023-11-13T14:11:28.768" v="458" actId="1076"/>
          <ac:spMkLst>
            <pc:docMk/>
            <pc:sldMk cId="0" sldId="257"/>
            <ac:spMk id="30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26:14.862" v="1198"/>
          <ac:spMkLst>
            <pc:docMk/>
            <pc:sldMk cId="0" sldId="257"/>
            <ac:spMk id="30" creationId="{B3209B2F-4CCB-5C66-CD38-79E3DE48C6D1}"/>
          </ac:spMkLst>
        </pc:spChg>
        <pc:spChg chg="mod">
          <ac:chgData name="Intervenante" userId="a4f789d0-32db-4b52-875f-5183a8a35377" providerId="ADAL" clId="{05C5B469-B06F-4DA6-A0E9-3BDA6C9791F9}" dt="2023-11-16T14:26:14.862" v="1198"/>
          <ac:spMkLst>
            <pc:docMk/>
            <pc:sldMk cId="0" sldId="257"/>
            <ac:spMk id="31" creationId="{7DEED488-39F1-519D-09A9-116F92393345}"/>
          </ac:spMkLst>
        </pc:spChg>
        <pc:spChg chg="mod">
          <ac:chgData name="Intervenante" userId="a4f789d0-32db-4b52-875f-5183a8a35377" providerId="ADAL" clId="{05C5B469-B06F-4DA6-A0E9-3BDA6C9791F9}" dt="2023-11-16T14:29:00.457" v="1220" actId="20577"/>
          <ac:spMkLst>
            <pc:docMk/>
            <pc:sldMk cId="0" sldId="257"/>
            <ac:spMk id="32" creationId="{E96325DB-4172-455D-9E6D-27EBA696CFD3}"/>
          </ac:spMkLst>
        </pc:spChg>
        <pc:spChg chg="mod">
          <ac:chgData name="Intervenante" userId="a4f789d0-32db-4b52-875f-5183a8a35377" providerId="ADAL" clId="{05C5B469-B06F-4DA6-A0E9-3BDA6C9791F9}" dt="2023-11-16T13:37:26.366" v="675" actId="20577"/>
          <ac:spMkLst>
            <pc:docMk/>
            <pc:sldMk cId="0" sldId="257"/>
            <ac:spMk id="34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29:34.249" v="1229" actId="1076"/>
          <ac:spMkLst>
            <pc:docMk/>
            <pc:sldMk cId="0" sldId="257"/>
            <ac:spMk id="34" creationId="{8263B40C-1DE7-9492-E441-AD613F1DA9B0}"/>
          </ac:spMkLst>
        </pc:spChg>
        <pc:spChg chg="mod">
          <ac:chgData name="Intervenante" userId="a4f789d0-32db-4b52-875f-5183a8a35377" providerId="ADAL" clId="{05C5B469-B06F-4DA6-A0E9-3BDA6C9791F9}" dt="2023-11-16T14:29:25.356" v="1226" actId="1076"/>
          <ac:spMkLst>
            <pc:docMk/>
            <pc:sldMk cId="0" sldId="257"/>
            <ac:spMk id="35" creationId="{F681C00F-3061-A436-4F6F-38931D81C2A1}"/>
          </ac:spMkLst>
        </pc:spChg>
        <pc:spChg chg="mod">
          <ac:chgData name="Intervenante" userId="a4f789d0-32db-4b52-875f-5183a8a35377" providerId="ADAL" clId="{05C5B469-B06F-4DA6-A0E9-3BDA6C9791F9}" dt="2023-11-16T14:29:07.525" v="1223"/>
          <ac:spMkLst>
            <pc:docMk/>
            <pc:sldMk cId="0" sldId="257"/>
            <ac:spMk id="36" creationId="{D916CEE3-EAAE-8ED9-2AD3-8C7C29918417}"/>
          </ac:spMkLst>
        </pc:spChg>
        <pc:spChg chg="mod">
          <ac:chgData name="Intervenante" userId="a4f789d0-32db-4b52-875f-5183a8a35377" providerId="ADAL" clId="{05C5B469-B06F-4DA6-A0E9-3BDA6C9791F9}" dt="2023-11-16T14:29:30.305" v="1228" actId="1076"/>
          <ac:spMkLst>
            <pc:docMk/>
            <pc:sldMk cId="0" sldId="257"/>
            <ac:spMk id="37" creationId="{E48775E1-D7B6-FED6-3550-80735E8E6C50}"/>
          </ac:spMkLst>
        </pc:spChg>
        <pc:spChg chg="mod topLvl">
          <ac:chgData name="Intervenante" userId="a4f789d0-32db-4b52-875f-5183a8a35377" providerId="ADAL" clId="{05C5B469-B06F-4DA6-A0E9-3BDA6C9791F9}" dt="2023-11-16T15:17:46.076" v="1575" actId="164"/>
          <ac:spMkLst>
            <pc:docMk/>
            <pc:sldMk cId="0" sldId="257"/>
            <ac:spMk id="39" creationId="{00000000-0000-0000-0000-000000000000}"/>
          </ac:spMkLst>
        </pc:spChg>
        <pc:spChg chg="mod topLvl">
          <ac:chgData name="Intervenante" userId="a4f789d0-32db-4b52-875f-5183a8a35377" providerId="ADAL" clId="{05C5B469-B06F-4DA6-A0E9-3BDA6C9791F9}" dt="2023-11-16T15:17:35.029" v="1574" actId="165"/>
          <ac:spMkLst>
            <pc:docMk/>
            <pc:sldMk cId="0" sldId="257"/>
            <ac:spMk id="40" creationId="{00000000-0000-0000-0000-000000000000}"/>
          </ac:spMkLst>
        </pc:spChg>
        <pc:spChg chg="mod topLvl">
          <ac:chgData name="Intervenante" userId="a4f789d0-32db-4b52-875f-5183a8a35377" providerId="ADAL" clId="{05C5B469-B06F-4DA6-A0E9-3BDA6C9791F9}" dt="2023-11-16T15:17:46.076" v="1575" actId="164"/>
          <ac:spMkLst>
            <pc:docMk/>
            <pc:sldMk cId="0" sldId="257"/>
            <ac:spMk id="41" creationId="{00000000-0000-0000-0000-000000000000}"/>
          </ac:spMkLst>
        </pc:spChg>
        <pc:spChg chg="mod ord topLvl">
          <ac:chgData name="Intervenante" userId="a4f789d0-32db-4b52-875f-5183a8a35377" providerId="ADAL" clId="{05C5B469-B06F-4DA6-A0E9-3BDA6C9791F9}" dt="2023-11-16T15:17:35.029" v="1574" actId="165"/>
          <ac:spMkLst>
            <pc:docMk/>
            <pc:sldMk cId="0" sldId="257"/>
            <ac:spMk id="42" creationId="{00000000-0000-0000-0000-000000000000}"/>
          </ac:spMkLst>
        </pc:spChg>
        <pc:spChg chg="mod topLvl">
          <ac:chgData name="Intervenante" userId="a4f789d0-32db-4b52-875f-5183a8a35377" providerId="ADAL" clId="{05C5B469-B06F-4DA6-A0E9-3BDA6C9791F9}" dt="2023-11-16T15:17:35.029" v="1574" actId="165"/>
          <ac:spMkLst>
            <pc:docMk/>
            <pc:sldMk cId="0" sldId="257"/>
            <ac:spMk id="43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41:29.347" v="1378" actId="1076"/>
          <ac:spMkLst>
            <pc:docMk/>
            <pc:sldMk cId="0" sldId="257"/>
            <ac:spMk id="44" creationId="{00000000-0000-0000-0000-000000000000}"/>
          </ac:spMkLst>
        </pc:spChg>
        <pc:spChg chg="mod">
          <ac:chgData name="Intervenante" userId="a4f789d0-32db-4b52-875f-5183a8a35377" providerId="ADAL" clId="{05C5B469-B06F-4DA6-A0E9-3BDA6C9791F9}" dt="2023-11-16T14:29:07.525" v="1223"/>
          <ac:spMkLst>
            <pc:docMk/>
            <pc:sldMk cId="0" sldId="257"/>
            <ac:spMk id="45" creationId="{34D9D7CD-E74C-4991-CBAE-CCB987F410F9}"/>
          </ac:spMkLst>
        </pc:spChg>
        <pc:spChg chg="add mod">
          <ac:chgData name="Intervenante" userId="a4f789d0-32db-4b52-875f-5183a8a35377" providerId="ADAL" clId="{05C5B469-B06F-4DA6-A0E9-3BDA6C9791F9}" dt="2023-11-16T13:39:09.605" v="767" actId="571"/>
          <ac:spMkLst>
            <pc:docMk/>
            <pc:sldMk cId="0" sldId="257"/>
            <ac:spMk id="45" creationId="{EE58F20C-5A5F-7CCA-FDA2-F90EF5E136C5}"/>
          </ac:spMkLst>
        </pc:spChg>
        <pc:spChg chg="mod">
          <ac:chgData name="Intervenante" userId="a4f789d0-32db-4b52-875f-5183a8a35377" providerId="ADAL" clId="{05C5B469-B06F-4DA6-A0E9-3BDA6C9791F9}" dt="2023-11-16T14:29:07.525" v="1223"/>
          <ac:spMkLst>
            <pc:docMk/>
            <pc:sldMk cId="0" sldId="257"/>
            <ac:spMk id="46" creationId="{1B15BC98-2EC8-44D3-9873-8F73D4DBF1EA}"/>
          </ac:spMkLst>
        </pc:spChg>
        <pc:spChg chg="add mod">
          <ac:chgData name="Intervenante" userId="a4f789d0-32db-4b52-875f-5183a8a35377" providerId="ADAL" clId="{05C5B469-B06F-4DA6-A0E9-3BDA6C9791F9}" dt="2023-11-16T13:40:04.056" v="776" actId="571"/>
          <ac:spMkLst>
            <pc:docMk/>
            <pc:sldMk cId="0" sldId="257"/>
            <ac:spMk id="46" creationId="{7A0216CC-7EC3-7C5F-C505-16D4923725E8}"/>
          </ac:spMkLst>
        </pc:spChg>
        <pc:spChg chg="add mod">
          <ac:chgData name="Intervenante" userId="a4f789d0-32db-4b52-875f-5183a8a35377" providerId="ADAL" clId="{05C5B469-B06F-4DA6-A0E9-3BDA6C9791F9}" dt="2023-11-16T13:40:04.056" v="776" actId="571"/>
          <ac:spMkLst>
            <pc:docMk/>
            <pc:sldMk cId="0" sldId="257"/>
            <ac:spMk id="47" creationId="{98D94C56-85C4-9935-05D7-3FE6E17A8B85}"/>
          </ac:spMkLst>
        </pc:spChg>
        <pc:grpChg chg="mod">
          <ac:chgData name="Intervenante" userId="a4f789d0-32db-4b52-875f-5183a8a35377" providerId="ADAL" clId="{05C5B469-B06F-4DA6-A0E9-3BDA6C9791F9}" dt="2023-11-16T15:25:10.418" v="1633" actId="1076"/>
          <ac:grpSpMkLst>
            <pc:docMk/>
            <pc:sldMk cId="0" sldId="257"/>
            <ac:grpSpMk id="3" creationId="{00000000-0000-0000-0000-000000000000}"/>
          </ac:grpSpMkLst>
        </pc:grpChg>
        <pc:grpChg chg="mod">
          <ac:chgData name="Intervenante" userId="a4f789d0-32db-4b52-875f-5183a8a35377" providerId="ADAL" clId="{05C5B469-B06F-4DA6-A0E9-3BDA6C9791F9}" dt="2023-11-16T15:25:24.100" v="1637" actId="1076"/>
          <ac:grpSpMkLst>
            <pc:docMk/>
            <pc:sldMk cId="0" sldId="257"/>
            <ac:grpSpMk id="10" creationId="{00000000-0000-0000-0000-000000000000}"/>
          </ac:grpSpMkLst>
        </pc:grpChg>
        <pc:grpChg chg="mod">
          <ac:chgData name="Intervenante" userId="a4f789d0-32db-4b52-875f-5183a8a35377" providerId="ADAL" clId="{05C5B469-B06F-4DA6-A0E9-3BDA6C9791F9}" dt="2023-11-16T14:32:13.022" v="1245" actId="1076"/>
          <ac:grpSpMkLst>
            <pc:docMk/>
            <pc:sldMk cId="0" sldId="257"/>
            <ac:grpSpMk id="17" creationId="{00000000-0000-0000-0000-000000000000}"/>
          </ac:grpSpMkLst>
        </pc:grpChg>
        <pc:grpChg chg="add del mod">
          <ac:chgData name="Intervenante" userId="a4f789d0-32db-4b52-875f-5183a8a35377" providerId="ADAL" clId="{05C5B469-B06F-4DA6-A0E9-3BDA6C9791F9}" dt="2023-11-16T15:04:12.671" v="1460" actId="164"/>
          <ac:grpSpMkLst>
            <pc:docMk/>
            <pc:sldMk cId="0" sldId="257"/>
            <ac:grpSpMk id="17" creationId="{4B237613-96D2-E499-8317-51AAA372D4FD}"/>
          </ac:grpSpMkLst>
        </pc:grpChg>
        <pc:grpChg chg="del">
          <ac:chgData name="Intervenante" userId="a4f789d0-32db-4b52-875f-5183a8a35377" providerId="ADAL" clId="{05C5B469-B06F-4DA6-A0E9-3BDA6C9791F9}" dt="2023-11-16T13:42:58.850" v="783" actId="478"/>
          <ac:grpSpMkLst>
            <pc:docMk/>
            <pc:sldMk cId="0" sldId="257"/>
            <ac:grpSpMk id="24" creationId="{00000000-0000-0000-0000-000000000000}"/>
          </ac:grpSpMkLst>
        </pc:grpChg>
        <pc:grpChg chg="add del mod">
          <ac:chgData name="Intervenante" userId="a4f789d0-32db-4b52-875f-5183a8a35377" providerId="ADAL" clId="{05C5B469-B06F-4DA6-A0E9-3BDA6C9791F9}" dt="2023-11-16T14:29:01.814" v="1222" actId="478"/>
          <ac:grpSpMkLst>
            <pc:docMk/>
            <pc:sldMk cId="0" sldId="257"/>
            <ac:grpSpMk id="26" creationId="{336872E8-993A-110C-2EDC-F2EF8D4B670C}"/>
          </ac:grpSpMkLst>
        </pc:grpChg>
        <pc:grpChg chg="add del mod">
          <ac:chgData name="Intervenante" userId="a4f789d0-32db-4b52-875f-5183a8a35377" providerId="ADAL" clId="{05C5B469-B06F-4DA6-A0E9-3BDA6C9791F9}" dt="2023-11-16T15:04:11.135" v="1458" actId="164"/>
          <ac:grpSpMkLst>
            <pc:docMk/>
            <pc:sldMk cId="0" sldId="257"/>
            <ac:grpSpMk id="28" creationId="{98700E95-E75E-17BE-599C-8ADC1135C903}"/>
          </ac:grpSpMkLst>
        </pc:grpChg>
        <pc:grpChg chg="add mod">
          <ac:chgData name="Intervenante" userId="a4f789d0-32db-4b52-875f-5183a8a35377" providerId="ADAL" clId="{05C5B469-B06F-4DA6-A0E9-3BDA6C9791F9}" dt="2023-11-16T15:25:28.448" v="1638" actId="1076"/>
          <ac:grpSpMkLst>
            <pc:docMk/>
            <pc:sldMk cId="0" sldId="257"/>
            <ac:grpSpMk id="29" creationId="{75A8DAC6-A8ED-B829-B854-44E5E1FB2F9C}"/>
          </ac:grpSpMkLst>
        </pc:grpChg>
        <pc:grpChg chg="add mod">
          <ac:chgData name="Intervenante" userId="a4f789d0-32db-4b52-875f-5183a8a35377" providerId="ADAL" clId="{05C5B469-B06F-4DA6-A0E9-3BDA6C9791F9}" dt="2023-11-16T15:25:15.325" v="1634" actId="1076"/>
          <ac:grpSpMkLst>
            <pc:docMk/>
            <pc:sldMk cId="0" sldId="257"/>
            <ac:grpSpMk id="30" creationId="{D3A7DA37-4857-2BDA-0849-68D0BBE3D298}"/>
          </ac:grpSpMkLst>
        </pc:grpChg>
        <pc:grpChg chg="add del">
          <ac:chgData name="Intervenante" userId="a4f789d0-32db-4b52-875f-5183a8a35377" providerId="ADAL" clId="{05C5B469-B06F-4DA6-A0E9-3BDA6C9791F9}" dt="2023-11-16T13:37:33.062" v="676" actId="21"/>
          <ac:grpSpMkLst>
            <pc:docMk/>
            <pc:sldMk cId="0" sldId="257"/>
            <ac:grpSpMk id="31" creationId="{00000000-0000-0000-0000-000000000000}"/>
          </ac:grpSpMkLst>
        </pc:grpChg>
        <pc:grpChg chg="add del mod">
          <ac:chgData name="Intervenante" userId="a4f789d0-32db-4b52-875f-5183a8a35377" providerId="ADAL" clId="{05C5B469-B06F-4DA6-A0E9-3BDA6C9791F9}" dt="2023-11-16T14:29:43.518" v="1232" actId="478"/>
          <ac:grpSpMkLst>
            <pc:docMk/>
            <pc:sldMk cId="0" sldId="257"/>
            <ac:grpSpMk id="33" creationId="{2464CB71-756B-1EBF-1589-0B5934F3CFF0}"/>
          </ac:grpSpMkLst>
        </pc:grpChg>
        <pc:grpChg chg="del mod">
          <ac:chgData name="Intervenante" userId="a4f789d0-32db-4b52-875f-5183a8a35377" providerId="ADAL" clId="{05C5B469-B06F-4DA6-A0E9-3BDA6C9791F9}" dt="2023-11-16T15:17:35.029" v="1574" actId="165"/>
          <ac:grpSpMkLst>
            <pc:docMk/>
            <pc:sldMk cId="0" sldId="257"/>
            <ac:grpSpMk id="38" creationId="{00000000-0000-0000-0000-000000000000}"/>
          </ac:grpSpMkLst>
        </pc:grpChg>
        <pc:picChg chg="mod">
          <ac:chgData name="Intervenante" userId="a4f789d0-32db-4b52-875f-5183a8a35377" providerId="ADAL" clId="{05C5B469-B06F-4DA6-A0E9-3BDA6C9791F9}" dt="2023-11-16T15:17:46.076" v="1575" actId="164"/>
          <ac:picMkLst>
            <pc:docMk/>
            <pc:sldMk cId="0" sldId="257"/>
            <ac:picMk id="22" creationId="{A0E5F0C1-84D8-5021-3C83-BEB879A387E1}"/>
          </ac:picMkLst>
        </pc:picChg>
        <pc:picChg chg="mod">
          <ac:chgData name="Intervenante" userId="a4f789d0-32db-4b52-875f-5183a8a35377" providerId="ADAL" clId="{05C5B469-B06F-4DA6-A0E9-3BDA6C9791F9}" dt="2023-11-16T15:17:46.076" v="1575" actId="164"/>
          <ac:picMkLst>
            <pc:docMk/>
            <pc:sldMk cId="0" sldId="257"/>
            <ac:picMk id="25" creationId="{199220A3-CAAD-0432-1ECD-5C4A3EFE72AA}"/>
          </ac:picMkLst>
        </pc:picChg>
      </pc:sldChg>
      <pc:sldChg chg="addSp delSp mod modAnim">
        <pc:chgData name="Intervenante" userId="a4f789d0-32db-4b52-875f-5183a8a35377" providerId="ADAL" clId="{05C5B469-B06F-4DA6-A0E9-3BDA6C9791F9}" dt="2023-11-13T14:12:10.893" v="464"/>
        <pc:sldMkLst>
          <pc:docMk/>
          <pc:sldMk cId="0" sldId="260"/>
        </pc:sldMkLst>
        <pc:inkChg chg="add del">
          <ac:chgData name="Intervenante" userId="a4f789d0-32db-4b52-875f-5183a8a35377" providerId="ADAL" clId="{05C5B469-B06F-4DA6-A0E9-3BDA6C9791F9}" dt="2023-11-07T15:16:19.515" v="29" actId="9405"/>
          <ac:inkMkLst>
            <pc:docMk/>
            <pc:sldMk cId="0" sldId="260"/>
            <ac:inkMk id="3" creationId="{53013CCC-8B80-2D6F-F8D2-D5C00CF9AB63}"/>
          </ac:inkMkLst>
        </pc:inkChg>
        <pc:inkChg chg="add">
          <ac:chgData name="Intervenante" userId="a4f789d0-32db-4b52-875f-5183a8a35377" providerId="ADAL" clId="{05C5B469-B06F-4DA6-A0E9-3BDA6C9791F9}" dt="2023-11-07T15:16:41.733" v="30" actId="9405"/>
          <ac:inkMkLst>
            <pc:docMk/>
            <pc:sldMk cId="0" sldId="260"/>
            <ac:inkMk id="4" creationId="{292936CD-2FF5-5EFF-30D8-C3E1A7CC76AA}"/>
          </ac:inkMkLst>
        </pc:inkChg>
        <pc:inkChg chg="add">
          <ac:chgData name="Intervenante" userId="a4f789d0-32db-4b52-875f-5183a8a35377" providerId="ADAL" clId="{05C5B469-B06F-4DA6-A0E9-3BDA6C9791F9}" dt="2023-11-07T15:17:04.032" v="31" actId="9405"/>
          <ac:inkMkLst>
            <pc:docMk/>
            <pc:sldMk cId="0" sldId="260"/>
            <ac:inkMk id="5" creationId="{57910981-18EB-3B3E-77BA-9AA875DE9C7C}"/>
          </ac:inkMkLst>
        </pc:inkChg>
        <pc:inkChg chg="add del">
          <ac:chgData name="Intervenante" userId="a4f789d0-32db-4b52-875f-5183a8a35377" providerId="ADAL" clId="{05C5B469-B06F-4DA6-A0E9-3BDA6C9791F9}" dt="2023-11-07T15:17:10.894" v="33" actId="9405"/>
          <ac:inkMkLst>
            <pc:docMk/>
            <pc:sldMk cId="0" sldId="260"/>
            <ac:inkMk id="6" creationId="{76A6E81D-CD93-0132-5C11-108C4E9F5847}"/>
          </ac:inkMkLst>
        </pc:inkChg>
        <pc:inkChg chg="add">
          <ac:chgData name="Intervenante" userId="a4f789d0-32db-4b52-875f-5183a8a35377" providerId="ADAL" clId="{05C5B469-B06F-4DA6-A0E9-3BDA6C9791F9}" dt="2023-11-07T15:17:21.767" v="34" actId="9405"/>
          <ac:inkMkLst>
            <pc:docMk/>
            <pc:sldMk cId="0" sldId="260"/>
            <ac:inkMk id="7" creationId="{822151ED-55C7-C286-CD5A-DF476434A7BB}"/>
          </ac:inkMkLst>
        </pc:inkChg>
        <pc:inkChg chg="add">
          <ac:chgData name="Intervenante" userId="a4f789d0-32db-4b52-875f-5183a8a35377" providerId="ADAL" clId="{05C5B469-B06F-4DA6-A0E9-3BDA6C9791F9}" dt="2023-11-07T15:17:28.782" v="35" actId="9405"/>
          <ac:inkMkLst>
            <pc:docMk/>
            <pc:sldMk cId="0" sldId="260"/>
            <ac:inkMk id="8" creationId="{C122EB98-29B8-8023-3C85-1F6EDB19BE44}"/>
          </ac:inkMkLst>
        </pc:inkChg>
      </pc:sldChg>
      <pc:sldChg chg="modSp mod">
        <pc:chgData name="Intervenante" userId="a4f789d0-32db-4b52-875f-5183a8a35377" providerId="ADAL" clId="{05C5B469-B06F-4DA6-A0E9-3BDA6C9791F9}" dt="2023-11-13T14:11:41.918" v="459" actId="1076"/>
        <pc:sldMkLst>
          <pc:docMk/>
          <pc:sldMk cId="0" sldId="261"/>
        </pc:sldMkLst>
        <pc:spChg chg="mod">
          <ac:chgData name="Intervenante" userId="a4f789d0-32db-4b52-875f-5183a8a35377" providerId="ADAL" clId="{05C5B469-B06F-4DA6-A0E9-3BDA6C9791F9}" dt="2023-11-13T14:11:41.918" v="459" actId="1076"/>
          <ac:spMkLst>
            <pc:docMk/>
            <pc:sldMk cId="0" sldId="261"/>
            <ac:spMk id="5" creationId="{250B3AC9-549C-C0F7-2762-311683560B01}"/>
          </ac:spMkLst>
        </pc:spChg>
      </pc:sldChg>
      <pc:sldChg chg="addSp delSp modSp mod modAnim">
        <pc:chgData name="Intervenante" userId="a4f789d0-32db-4b52-875f-5183a8a35377" providerId="ADAL" clId="{05C5B469-B06F-4DA6-A0E9-3BDA6C9791F9}" dt="2023-11-16T17:05:13.714" v="1748" actId="1076"/>
        <pc:sldMkLst>
          <pc:docMk/>
          <pc:sldMk cId="0" sldId="262"/>
        </pc:sldMkLst>
        <pc:spChg chg="mod">
          <ac:chgData name="Intervenante" userId="a4f789d0-32db-4b52-875f-5183a8a35377" providerId="ADAL" clId="{05C5B469-B06F-4DA6-A0E9-3BDA6C9791F9}" dt="2023-11-16T17:04:51.239" v="1743" actId="164"/>
          <ac:spMkLst>
            <pc:docMk/>
            <pc:sldMk cId="0" sldId="262"/>
            <ac:spMk id="2" creationId="{00000000-0000-0000-0000-000000000000}"/>
          </ac:spMkLst>
        </pc:spChg>
        <pc:spChg chg="add del mod">
          <ac:chgData name="Intervenante" userId="a4f789d0-32db-4b52-875f-5183a8a35377" providerId="ADAL" clId="{05C5B469-B06F-4DA6-A0E9-3BDA6C9791F9}" dt="2023-11-07T15:15:18.916" v="23" actId="478"/>
          <ac:spMkLst>
            <pc:docMk/>
            <pc:sldMk cId="0" sldId="262"/>
            <ac:spMk id="3" creationId="{B96F7D18-32E4-8E2D-8283-CE5B8630DF44}"/>
          </ac:spMkLst>
        </pc:spChg>
        <pc:spChg chg="add mod">
          <ac:chgData name="Intervenante" userId="a4f789d0-32db-4b52-875f-5183a8a35377" providerId="ADAL" clId="{05C5B469-B06F-4DA6-A0E9-3BDA6C9791F9}" dt="2023-11-16T17:05:05.458" v="1745" actId="164"/>
          <ac:spMkLst>
            <pc:docMk/>
            <pc:sldMk cId="0" sldId="262"/>
            <ac:spMk id="4" creationId="{DDF62A3C-B3CD-14CF-1491-11DE7D3B6201}"/>
          </ac:spMkLst>
        </pc:spChg>
        <pc:spChg chg="mod">
          <ac:chgData name="Intervenante" userId="a4f789d0-32db-4b52-875f-5183a8a35377" providerId="ADAL" clId="{05C5B469-B06F-4DA6-A0E9-3BDA6C9791F9}" dt="2023-11-16T17:05:08.414" v="1746" actId="571"/>
          <ac:spMkLst>
            <pc:docMk/>
            <pc:sldMk cId="0" sldId="262"/>
            <ac:spMk id="7" creationId="{A66FFA6F-A378-00EB-5A3D-94A8EB4D14CF}"/>
          </ac:spMkLst>
        </pc:spChg>
        <pc:grpChg chg="add mod">
          <ac:chgData name="Intervenante" userId="a4f789d0-32db-4b52-875f-5183a8a35377" providerId="ADAL" clId="{05C5B469-B06F-4DA6-A0E9-3BDA6C9791F9}" dt="2023-11-16T17:04:53.916" v="1744" actId="1076"/>
          <ac:grpSpMkLst>
            <pc:docMk/>
            <pc:sldMk cId="0" sldId="262"/>
            <ac:grpSpMk id="3" creationId="{46FB34C5-0C2F-90F4-9E9D-5AB69D88CFCC}"/>
          </ac:grpSpMkLst>
        </pc:grpChg>
        <pc:grpChg chg="add del mod">
          <ac:chgData name="Intervenante" userId="a4f789d0-32db-4b52-875f-5183a8a35377" providerId="ADAL" clId="{05C5B469-B06F-4DA6-A0E9-3BDA6C9791F9}" dt="2023-11-16T17:05:11.376" v="1747" actId="478"/>
          <ac:grpSpMkLst>
            <pc:docMk/>
            <pc:sldMk cId="0" sldId="262"/>
            <ac:grpSpMk id="5" creationId="{CC605DE3-9FA4-C2B7-8340-09CB8CA7F383}"/>
          </ac:grpSpMkLst>
        </pc:grpChg>
        <pc:grpChg chg="add mod">
          <ac:chgData name="Intervenante" userId="a4f789d0-32db-4b52-875f-5183a8a35377" providerId="ADAL" clId="{05C5B469-B06F-4DA6-A0E9-3BDA6C9791F9}" dt="2023-11-16T17:05:13.714" v="1748" actId="1076"/>
          <ac:grpSpMkLst>
            <pc:docMk/>
            <pc:sldMk cId="0" sldId="262"/>
            <ac:grpSpMk id="6" creationId="{E45DE369-B950-B538-D993-E285EA9AE47A}"/>
          </ac:grpSpMkLst>
        </pc:grpChg>
        <pc:inkChg chg="add del">
          <ac:chgData name="Intervenante" userId="a4f789d0-32db-4b52-875f-5183a8a35377" providerId="ADAL" clId="{05C5B469-B06F-4DA6-A0E9-3BDA6C9791F9}" dt="2023-11-07T15:21:02.253" v="37" actId="9405"/>
          <ac:inkMkLst>
            <pc:docMk/>
            <pc:sldMk cId="0" sldId="262"/>
            <ac:inkMk id="5" creationId="{E61CE1CA-E317-EEF8-0301-666B18C5BAB3}"/>
          </ac:inkMkLst>
        </pc:inkChg>
        <pc:inkChg chg="add del">
          <ac:chgData name="Intervenante" userId="a4f789d0-32db-4b52-875f-5183a8a35377" providerId="ADAL" clId="{05C5B469-B06F-4DA6-A0E9-3BDA6C9791F9}" dt="2023-11-07T15:21:09.598" v="39" actId="9405"/>
          <ac:inkMkLst>
            <pc:docMk/>
            <pc:sldMk cId="0" sldId="262"/>
            <ac:inkMk id="6" creationId="{6660AC3D-3547-EB9E-AB33-241DF117667F}"/>
          </ac:inkMkLst>
        </pc:inkChg>
        <pc:inkChg chg="add del">
          <ac:chgData name="Intervenante" userId="a4f789d0-32db-4b52-875f-5183a8a35377" providerId="ADAL" clId="{05C5B469-B06F-4DA6-A0E9-3BDA6C9791F9}" dt="2023-11-07T15:21:27.932" v="41" actId="9405"/>
          <ac:inkMkLst>
            <pc:docMk/>
            <pc:sldMk cId="0" sldId="262"/>
            <ac:inkMk id="7" creationId="{69486B59-BF78-1F89-7DF4-5564041D4233}"/>
          </ac:inkMkLst>
        </pc:inkChg>
        <pc:inkChg chg="add mod">
          <ac:chgData name="Intervenante" userId="a4f789d0-32db-4b52-875f-5183a8a35377" providerId="ADAL" clId="{05C5B469-B06F-4DA6-A0E9-3BDA6C9791F9}" dt="2023-11-16T17:05:05.458" v="1745" actId="164"/>
          <ac:inkMkLst>
            <pc:docMk/>
            <pc:sldMk cId="0" sldId="262"/>
            <ac:inkMk id="8" creationId="{1CCE6EED-6640-EE5D-9A64-2D61F39792D7}"/>
          </ac:inkMkLst>
        </pc:inkChg>
        <pc:inkChg chg="add mod">
          <ac:chgData name="Intervenante" userId="a4f789d0-32db-4b52-875f-5183a8a35377" providerId="ADAL" clId="{05C5B469-B06F-4DA6-A0E9-3BDA6C9791F9}" dt="2023-11-16T17:05:05.458" v="1745" actId="164"/>
          <ac:inkMkLst>
            <pc:docMk/>
            <pc:sldMk cId="0" sldId="262"/>
            <ac:inkMk id="9" creationId="{EC5604D3-D990-0378-D622-5632D13548FE}"/>
          </ac:inkMkLst>
        </pc:inkChg>
        <pc:inkChg chg="add mod">
          <ac:chgData name="Intervenante" userId="a4f789d0-32db-4b52-875f-5183a8a35377" providerId="ADAL" clId="{05C5B469-B06F-4DA6-A0E9-3BDA6C9791F9}" dt="2023-11-16T17:05:05.458" v="1745" actId="164"/>
          <ac:inkMkLst>
            <pc:docMk/>
            <pc:sldMk cId="0" sldId="262"/>
            <ac:inkMk id="10" creationId="{8F92E267-CC75-E158-37A0-B71DE775E432}"/>
          </ac:inkMkLst>
        </pc:inkChg>
        <pc:inkChg chg="add del">
          <ac:chgData name="Intervenante" userId="a4f789d0-32db-4b52-875f-5183a8a35377" providerId="ADAL" clId="{05C5B469-B06F-4DA6-A0E9-3BDA6C9791F9}" dt="2023-11-07T15:22:28.984" v="46" actId="9405"/>
          <ac:inkMkLst>
            <pc:docMk/>
            <pc:sldMk cId="0" sldId="262"/>
            <ac:inkMk id="11" creationId="{7008E0E0-FA96-503B-2190-E2C0C289A9C9}"/>
          </ac:inkMkLst>
        </pc:inkChg>
        <pc:inkChg chg="mod">
          <ac:chgData name="Intervenante" userId="a4f789d0-32db-4b52-875f-5183a8a35377" providerId="ADAL" clId="{05C5B469-B06F-4DA6-A0E9-3BDA6C9791F9}" dt="2023-11-16T17:05:08.414" v="1746" actId="571"/>
          <ac:inkMkLst>
            <pc:docMk/>
            <pc:sldMk cId="0" sldId="262"/>
            <ac:inkMk id="11" creationId="{AFC66FE1-0743-1B77-17D6-9DE96305F7F5}"/>
          </ac:inkMkLst>
        </pc:inkChg>
        <pc:inkChg chg="add mod">
          <ac:chgData name="Intervenante" userId="a4f789d0-32db-4b52-875f-5183a8a35377" providerId="ADAL" clId="{05C5B469-B06F-4DA6-A0E9-3BDA6C9791F9}" dt="2023-11-16T17:05:05.458" v="1745" actId="164"/>
          <ac:inkMkLst>
            <pc:docMk/>
            <pc:sldMk cId="0" sldId="262"/>
            <ac:inkMk id="12" creationId="{D6E20C57-882B-22EA-4396-6E8956023F51}"/>
          </ac:inkMkLst>
        </pc:inkChg>
        <pc:inkChg chg="add del">
          <ac:chgData name="Intervenante" userId="a4f789d0-32db-4b52-875f-5183a8a35377" providerId="ADAL" clId="{05C5B469-B06F-4DA6-A0E9-3BDA6C9791F9}" dt="2023-11-07T15:22:48.185" v="49" actId="9405"/>
          <ac:inkMkLst>
            <pc:docMk/>
            <pc:sldMk cId="0" sldId="262"/>
            <ac:inkMk id="13" creationId="{3DC6FF7C-F577-1BCB-852B-B9977B63F140}"/>
          </ac:inkMkLst>
        </pc:inkChg>
        <pc:inkChg chg="mod">
          <ac:chgData name="Intervenante" userId="a4f789d0-32db-4b52-875f-5183a8a35377" providerId="ADAL" clId="{05C5B469-B06F-4DA6-A0E9-3BDA6C9791F9}" dt="2023-11-16T17:05:08.414" v="1746" actId="571"/>
          <ac:inkMkLst>
            <pc:docMk/>
            <pc:sldMk cId="0" sldId="262"/>
            <ac:inkMk id="13" creationId="{C78589D8-6AEE-3EF9-3E2A-180BC54F2E37}"/>
          </ac:inkMkLst>
        </pc:inkChg>
        <pc:inkChg chg="mod">
          <ac:chgData name="Intervenante" userId="a4f789d0-32db-4b52-875f-5183a8a35377" providerId="ADAL" clId="{05C5B469-B06F-4DA6-A0E9-3BDA6C9791F9}" dt="2023-11-16T17:05:08.414" v="1746" actId="571"/>
          <ac:inkMkLst>
            <pc:docMk/>
            <pc:sldMk cId="0" sldId="262"/>
            <ac:inkMk id="14" creationId="{AEA584D6-D69E-8459-D7FB-DE1578419E8A}"/>
          </ac:inkMkLst>
        </pc:inkChg>
        <pc:inkChg chg="add del">
          <ac:chgData name="Intervenante" userId="a4f789d0-32db-4b52-875f-5183a8a35377" providerId="ADAL" clId="{05C5B469-B06F-4DA6-A0E9-3BDA6C9791F9}" dt="2023-11-07T15:22:51.679" v="51" actId="9405"/>
          <ac:inkMkLst>
            <pc:docMk/>
            <pc:sldMk cId="0" sldId="262"/>
            <ac:inkMk id="14" creationId="{BB2DBA8D-B041-9659-649F-0138A042B318}"/>
          </ac:inkMkLst>
        </pc:inkChg>
        <pc:inkChg chg="add mod">
          <ac:chgData name="Intervenante" userId="a4f789d0-32db-4b52-875f-5183a8a35377" providerId="ADAL" clId="{05C5B469-B06F-4DA6-A0E9-3BDA6C9791F9}" dt="2023-11-16T17:04:51.239" v="1743" actId="164"/>
          <ac:inkMkLst>
            <pc:docMk/>
            <pc:sldMk cId="0" sldId="262"/>
            <ac:inkMk id="15" creationId="{B39EFFD4-CEAC-5291-23C8-C1DC087256DE}"/>
          </ac:inkMkLst>
        </pc:inkChg>
        <pc:inkChg chg="mod">
          <ac:chgData name="Intervenante" userId="a4f789d0-32db-4b52-875f-5183a8a35377" providerId="ADAL" clId="{05C5B469-B06F-4DA6-A0E9-3BDA6C9791F9}" dt="2023-11-16T17:05:08.414" v="1746" actId="571"/>
          <ac:inkMkLst>
            <pc:docMk/>
            <pc:sldMk cId="0" sldId="262"/>
            <ac:inkMk id="16" creationId="{E9137602-A66B-5880-2BC2-8F75EBABFE9A}"/>
          </ac:inkMkLst>
        </pc:inkChg>
        <pc:inkChg chg="add del">
          <ac:chgData name="Intervenante" userId="a4f789d0-32db-4b52-875f-5183a8a35377" providerId="ADAL" clId="{05C5B469-B06F-4DA6-A0E9-3BDA6C9791F9}" dt="2023-11-07T15:23:08.889" v="54" actId="9405"/>
          <ac:inkMkLst>
            <pc:docMk/>
            <pc:sldMk cId="0" sldId="262"/>
            <ac:inkMk id="16" creationId="{F1C9A214-0BAF-EEBE-173A-95F4A0AF7C80}"/>
          </ac:inkMkLst>
        </pc:inkChg>
        <pc:inkChg chg="add del">
          <ac:chgData name="Intervenante" userId="a4f789d0-32db-4b52-875f-5183a8a35377" providerId="ADAL" clId="{05C5B469-B06F-4DA6-A0E9-3BDA6C9791F9}" dt="2023-11-07T15:23:31.175" v="56" actId="9405"/>
          <ac:inkMkLst>
            <pc:docMk/>
            <pc:sldMk cId="0" sldId="262"/>
            <ac:inkMk id="17" creationId="{8B12E0D9-9BFD-55A0-8530-F5A9A52E2110}"/>
          </ac:inkMkLst>
        </pc:inkChg>
        <pc:inkChg chg="add del">
          <ac:chgData name="Intervenante" userId="a4f789d0-32db-4b52-875f-5183a8a35377" providerId="ADAL" clId="{05C5B469-B06F-4DA6-A0E9-3BDA6C9791F9}" dt="2023-11-07T15:23:34.678" v="58" actId="9405"/>
          <ac:inkMkLst>
            <pc:docMk/>
            <pc:sldMk cId="0" sldId="262"/>
            <ac:inkMk id="18" creationId="{E4320EFF-7CD9-E02D-A438-EAFA4D46E411}"/>
          </ac:inkMkLst>
        </pc:inkChg>
        <pc:inkChg chg="add mod">
          <ac:chgData name="Intervenante" userId="a4f789d0-32db-4b52-875f-5183a8a35377" providerId="ADAL" clId="{05C5B469-B06F-4DA6-A0E9-3BDA6C9791F9}" dt="2023-11-16T17:04:51.239" v="1743" actId="164"/>
          <ac:inkMkLst>
            <pc:docMk/>
            <pc:sldMk cId="0" sldId="262"/>
            <ac:inkMk id="19" creationId="{9CD27547-70A2-2988-0DB5-51669916F47F}"/>
          </ac:inkMkLst>
        </pc:inkChg>
        <pc:inkChg chg="add del">
          <ac:chgData name="Intervenante" userId="a4f789d0-32db-4b52-875f-5183a8a35377" providerId="ADAL" clId="{05C5B469-B06F-4DA6-A0E9-3BDA6C9791F9}" dt="2023-11-07T15:24:16.673" v="61" actId="9405"/>
          <ac:inkMkLst>
            <pc:docMk/>
            <pc:sldMk cId="0" sldId="262"/>
            <ac:inkMk id="20" creationId="{D16FAFE1-997E-9AF9-2F18-E737CBDD8884}"/>
          </ac:inkMkLst>
        </pc:inkChg>
        <pc:inkChg chg="add mod">
          <ac:chgData name="Intervenante" userId="a4f789d0-32db-4b52-875f-5183a8a35377" providerId="ADAL" clId="{05C5B469-B06F-4DA6-A0E9-3BDA6C9791F9}" dt="2023-11-16T17:04:51.239" v="1743" actId="164"/>
          <ac:inkMkLst>
            <pc:docMk/>
            <pc:sldMk cId="0" sldId="262"/>
            <ac:inkMk id="21" creationId="{FDE876F4-ED16-B303-6395-AF87A5165722}"/>
          </ac:inkMkLst>
        </pc:inkChg>
      </pc:sldChg>
      <pc:sldChg chg="addSp delSp modSp mod delAnim modAnim">
        <pc:chgData name="Intervenante" userId="a4f789d0-32db-4b52-875f-5183a8a35377" providerId="ADAL" clId="{05C5B469-B06F-4DA6-A0E9-3BDA6C9791F9}" dt="2023-11-16T17:05:37.932" v="1755" actId="1076"/>
        <pc:sldMkLst>
          <pc:docMk/>
          <pc:sldMk cId="0" sldId="263"/>
        </pc:sldMkLst>
        <pc:spChg chg="mod">
          <ac:chgData name="Intervenante" userId="a4f789d0-32db-4b52-875f-5183a8a35377" providerId="ADAL" clId="{05C5B469-B06F-4DA6-A0E9-3BDA6C9791F9}" dt="2023-11-16T17:05:28.853" v="1752" actId="1076"/>
          <ac:spMkLst>
            <pc:docMk/>
            <pc:sldMk cId="0" sldId="263"/>
            <ac:spMk id="2" creationId="{00000000-0000-0000-0000-000000000000}"/>
          </ac:spMkLst>
        </pc:spChg>
        <pc:spChg chg="add mod">
          <ac:chgData name="Intervenante" userId="a4f789d0-32db-4b52-875f-5183a8a35377" providerId="ADAL" clId="{05C5B469-B06F-4DA6-A0E9-3BDA6C9791F9}" dt="2023-11-07T15:25:59.008" v="80" actId="1076"/>
          <ac:spMkLst>
            <pc:docMk/>
            <pc:sldMk cId="0" sldId="263"/>
            <ac:spMk id="12" creationId="{3D91F45B-CCD3-B491-8A03-84AE4EE7CE16}"/>
          </ac:spMkLst>
        </pc:spChg>
        <pc:spChg chg="add mod">
          <ac:chgData name="Intervenante" userId="a4f789d0-32db-4b52-875f-5183a8a35377" providerId="ADAL" clId="{05C5B469-B06F-4DA6-A0E9-3BDA6C9791F9}" dt="2023-11-16T17:05:31.955" v="1753" actId="1076"/>
          <ac:spMkLst>
            <pc:docMk/>
            <pc:sldMk cId="0" sldId="263"/>
            <ac:spMk id="15" creationId="{3EA822E0-45EF-80CC-D1E1-B7537D6EFEEF}"/>
          </ac:spMkLst>
        </pc:spChg>
        <pc:spChg chg="add del mod">
          <ac:chgData name="Intervenante" userId="a4f789d0-32db-4b52-875f-5183a8a35377" providerId="ADAL" clId="{05C5B469-B06F-4DA6-A0E9-3BDA6C9791F9}" dt="2023-11-16T17:05:22.125" v="1749" actId="478"/>
          <ac:spMkLst>
            <pc:docMk/>
            <pc:sldMk cId="0" sldId="263"/>
            <ac:spMk id="16" creationId="{1A74784C-BED5-4898-ACB9-C7FCDD6F4B09}"/>
          </ac:spMkLst>
        </pc:spChg>
        <pc:grpChg chg="mod">
          <ac:chgData name="Intervenante" userId="a4f789d0-32db-4b52-875f-5183a8a35377" providerId="ADAL" clId="{05C5B469-B06F-4DA6-A0E9-3BDA6C9791F9}" dt="2023-11-07T15:25:24.462" v="71"/>
          <ac:grpSpMkLst>
            <pc:docMk/>
            <pc:sldMk cId="0" sldId="263"/>
            <ac:grpSpMk id="8" creationId="{F360B0C6-4F69-E65E-EEF5-A7AEFE336E6A}"/>
          </ac:grpSpMkLst>
        </pc:grpChg>
        <pc:grpChg chg="mod">
          <ac:chgData name="Intervenante" userId="a4f789d0-32db-4b52-875f-5183a8a35377" providerId="ADAL" clId="{05C5B469-B06F-4DA6-A0E9-3BDA6C9791F9}" dt="2023-11-16T17:05:37.932" v="1755" actId="1076"/>
          <ac:grpSpMkLst>
            <pc:docMk/>
            <pc:sldMk cId="0" sldId="263"/>
            <ac:grpSpMk id="11" creationId="{5459CA88-2DAE-37AB-B644-8D109931982E}"/>
          </ac:grpSpMkLst>
        </pc:grpChg>
        <pc:inkChg chg="add">
          <ac:chgData name="Intervenante" userId="a4f789d0-32db-4b52-875f-5183a8a35377" providerId="ADAL" clId="{05C5B469-B06F-4DA6-A0E9-3BDA6C9791F9}" dt="2023-11-07T15:24:58.868" v="63" actId="9405"/>
          <ac:inkMkLst>
            <pc:docMk/>
            <pc:sldMk cId="0" sldId="263"/>
            <ac:inkMk id="3" creationId="{9CC2F588-5E0C-8A9E-E17F-23942AB96ABC}"/>
          </ac:inkMkLst>
        </pc:inkChg>
        <pc:inkChg chg="add del">
          <ac:chgData name="Intervenante" userId="a4f789d0-32db-4b52-875f-5183a8a35377" providerId="ADAL" clId="{05C5B469-B06F-4DA6-A0E9-3BDA6C9791F9}" dt="2023-11-16T15:21:46.228" v="1593" actId="9405"/>
          <ac:inkMkLst>
            <pc:docMk/>
            <pc:sldMk cId="0" sldId="263"/>
            <ac:inkMk id="4" creationId="{4D0C1B8E-F29E-EDC0-A121-E37EBB95BADC}"/>
          </ac:inkMkLst>
        </pc:inkChg>
        <pc:inkChg chg="add del">
          <ac:chgData name="Intervenante" userId="a4f789d0-32db-4b52-875f-5183a8a35377" providerId="ADAL" clId="{05C5B469-B06F-4DA6-A0E9-3BDA6C9791F9}" dt="2023-11-07T15:25:06.117" v="65" actId="9405"/>
          <ac:inkMkLst>
            <pc:docMk/>
            <pc:sldMk cId="0" sldId="263"/>
            <ac:inkMk id="4" creationId="{6384FC35-A731-0854-1BE2-381C652DDC9D}"/>
          </ac:inkMkLst>
        </pc:inkChg>
        <pc:inkChg chg="add">
          <ac:chgData name="Intervenante" userId="a4f789d0-32db-4b52-875f-5183a8a35377" providerId="ADAL" clId="{05C5B469-B06F-4DA6-A0E9-3BDA6C9791F9}" dt="2023-11-07T15:25:14.140" v="66" actId="9405"/>
          <ac:inkMkLst>
            <pc:docMk/>
            <pc:sldMk cId="0" sldId="263"/>
            <ac:inkMk id="5" creationId="{D88F1825-F7D0-3E3B-69C0-DA08A8CF3425}"/>
          </ac:inkMkLst>
        </pc:inkChg>
        <pc:inkChg chg="add mod">
          <ac:chgData name="Intervenante" userId="a4f789d0-32db-4b52-875f-5183a8a35377" providerId="ADAL" clId="{05C5B469-B06F-4DA6-A0E9-3BDA6C9791F9}" dt="2023-11-16T15:24:21.750" v="1623" actId="1076"/>
          <ac:inkMkLst>
            <pc:docMk/>
            <pc:sldMk cId="0" sldId="263"/>
            <ac:inkMk id="6" creationId="{67433A96-CADF-FD52-1877-FBA9F87863CE}"/>
          </ac:inkMkLst>
        </pc:inkChg>
        <pc:inkChg chg="add del">
          <ac:chgData name="Intervenante" userId="a4f789d0-32db-4b52-875f-5183a8a35377" providerId="ADAL" clId="{05C5B469-B06F-4DA6-A0E9-3BDA6C9791F9}" dt="2023-11-16T15:21:51.256" v="1595" actId="9405"/>
          <ac:inkMkLst>
            <pc:docMk/>
            <pc:sldMk cId="0" sldId="263"/>
            <ac:inkMk id="7" creationId="{0B1CCCD2-C086-8979-A34E-6D906E81685B}"/>
          </ac:inkMkLst>
        </pc:inkChg>
        <pc:inkChg chg="add del mod">
          <ac:chgData name="Intervenante" userId="a4f789d0-32db-4b52-875f-5183a8a35377" providerId="ADAL" clId="{05C5B469-B06F-4DA6-A0E9-3BDA6C9791F9}" dt="2023-11-07T15:25:24.462" v="71"/>
          <ac:inkMkLst>
            <pc:docMk/>
            <pc:sldMk cId="0" sldId="263"/>
            <ac:inkMk id="7" creationId="{0C3FAAC5-280D-3946-298C-000DA221399F}"/>
          </ac:inkMkLst>
        </pc:inkChg>
        <pc:inkChg chg="add del">
          <ac:chgData name="Intervenante" userId="a4f789d0-32db-4b52-875f-5183a8a35377" providerId="ADAL" clId="{05C5B469-B06F-4DA6-A0E9-3BDA6C9791F9}" dt="2023-11-16T15:21:57.285" v="1597" actId="9405"/>
          <ac:inkMkLst>
            <pc:docMk/>
            <pc:sldMk cId="0" sldId="263"/>
            <ac:inkMk id="8" creationId="{D61BDA80-6484-A71C-ACCF-368D3198382B}"/>
          </ac:inkMkLst>
        </pc:inkChg>
        <pc:inkChg chg="add mod">
          <ac:chgData name="Intervenante" userId="a4f789d0-32db-4b52-875f-5183a8a35377" providerId="ADAL" clId="{05C5B469-B06F-4DA6-A0E9-3BDA6C9791F9}" dt="2023-11-07T15:25:30.515" v="74"/>
          <ac:inkMkLst>
            <pc:docMk/>
            <pc:sldMk cId="0" sldId="263"/>
            <ac:inkMk id="9" creationId="{6C51F2C1-9505-307B-F183-F0E99CC6F593}"/>
          </ac:inkMkLst>
        </pc:inkChg>
        <pc:inkChg chg="add mod">
          <ac:chgData name="Intervenante" userId="a4f789d0-32db-4b52-875f-5183a8a35377" providerId="ADAL" clId="{05C5B469-B06F-4DA6-A0E9-3BDA6C9791F9}" dt="2023-11-07T15:25:30.515" v="74"/>
          <ac:inkMkLst>
            <pc:docMk/>
            <pc:sldMk cId="0" sldId="263"/>
            <ac:inkMk id="10" creationId="{CBAADAC4-F8D8-39DF-ACFC-5E1FEE49F6FB}"/>
          </ac:inkMkLst>
        </pc:inkChg>
        <pc:inkChg chg="add del">
          <ac:chgData name="Intervenante" userId="a4f789d0-32db-4b52-875f-5183a8a35377" providerId="ADAL" clId="{05C5B469-B06F-4DA6-A0E9-3BDA6C9791F9}" dt="2023-11-16T15:22:01.913" v="1599" actId="9405"/>
          <ac:inkMkLst>
            <pc:docMk/>
            <pc:sldMk cId="0" sldId="263"/>
            <ac:inkMk id="13" creationId="{A9C835D7-CE5D-DBE9-94C4-646FCA75A118}"/>
          </ac:inkMkLst>
        </pc:inkChg>
        <pc:inkChg chg="add">
          <ac:chgData name="Intervenante" userId="a4f789d0-32db-4b52-875f-5183a8a35377" providerId="ADAL" clId="{05C5B469-B06F-4DA6-A0E9-3BDA6C9791F9}" dt="2023-11-16T15:22:12.872" v="1600" actId="9405"/>
          <ac:inkMkLst>
            <pc:docMk/>
            <pc:sldMk cId="0" sldId="263"/>
            <ac:inkMk id="14" creationId="{BB6B5A4F-58A7-5228-2937-82DC762DDA7B}"/>
          </ac:inkMkLst>
        </pc:inkChg>
      </pc:sldChg>
      <pc:sldChg chg="addSp delSp modSp mod modAnim">
        <pc:chgData name="Intervenante" userId="a4f789d0-32db-4b52-875f-5183a8a35377" providerId="ADAL" clId="{05C5B469-B06F-4DA6-A0E9-3BDA6C9791F9}" dt="2023-11-16T17:06:42.136" v="1765" actId="1076"/>
        <pc:sldMkLst>
          <pc:docMk/>
          <pc:sldMk cId="0" sldId="264"/>
        </pc:sldMkLst>
        <pc:spChg chg="mod topLvl">
          <ac:chgData name="Intervenante" userId="a4f789d0-32db-4b52-875f-5183a8a35377" providerId="ADAL" clId="{05C5B469-B06F-4DA6-A0E9-3BDA6C9791F9}" dt="2023-11-16T17:06:18.138" v="1760" actId="571"/>
          <ac:spMkLst>
            <pc:docMk/>
            <pc:sldMk cId="0" sldId="264"/>
            <ac:spMk id="2" creationId="{00000000-0000-0000-0000-000000000000}"/>
          </ac:spMkLst>
        </pc:spChg>
        <pc:spChg chg="add del mod">
          <ac:chgData name="Intervenante" userId="a4f789d0-32db-4b52-875f-5183a8a35377" providerId="ADAL" clId="{05C5B469-B06F-4DA6-A0E9-3BDA6C9791F9}" dt="2023-11-07T15:15:05.832" v="18" actId="478"/>
          <ac:spMkLst>
            <pc:docMk/>
            <pc:sldMk cId="0" sldId="264"/>
            <ac:spMk id="3" creationId="{8D71F63D-3C1E-32F2-6CB6-3ADF2B35C55B}"/>
          </ac:spMkLst>
        </pc:spChg>
        <pc:spChg chg="add mod">
          <ac:chgData name="Intervenante" userId="a4f789d0-32db-4b52-875f-5183a8a35377" providerId="ADAL" clId="{05C5B469-B06F-4DA6-A0E9-3BDA6C9791F9}" dt="2023-11-16T17:06:34.097" v="1762" actId="164"/>
          <ac:spMkLst>
            <pc:docMk/>
            <pc:sldMk cId="0" sldId="264"/>
            <ac:spMk id="4" creationId="{5012AD3C-ACA6-CE36-E199-177CD22218E4}"/>
          </ac:spMkLst>
        </pc:spChg>
        <pc:grpChg chg="add del mod">
          <ac:chgData name="Intervenante" userId="a4f789d0-32db-4b52-875f-5183a8a35377" providerId="ADAL" clId="{05C5B469-B06F-4DA6-A0E9-3BDA6C9791F9}" dt="2023-11-16T17:05:56.908" v="1757" actId="165"/>
          <ac:grpSpMkLst>
            <pc:docMk/>
            <pc:sldMk cId="0" sldId="264"/>
            <ac:grpSpMk id="3" creationId="{913CA486-2B30-B03F-2DBC-5027FEF983F6}"/>
          </ac:grpSpMkLst>
        </pc:grpChg>
        <pc:grpChg chg="add mod">
          <ac:chgData name="Intervenante" userId="a4f789d0-32db-4b52-875f-5183a8a35377" providerId="ADAL" clId="{05C5B469-B06F-4DA6-A0E9-3BDA6C9791F9}" dt="2023-11-16T17:06:27.192" v="1761" actId="164"/>
          <ac:grpSpMkLst>
            <pc:docMk/>
            <pc:sldMk cId="0" sldId="264"/>
            <ac:grpSpMk id="7" creationId="{16D7E38B-A84F-2A04-DAB2-A07DE13FCE58}"/>
          </ac:grpSpMkLst>
        </pc:grpChg>
        <pc:grpChg chg="add mod">
          <ac:chgData name="Intervenante" userId="a4f789d0-32db-4b52-875f-5183a8a35377" providerId="ADAL" clId="{05C5B469-B06F-4DA6-A0E9-3BDA6C9791F9}" dt="2023-11-16T17:06:40.401" v="1764" actId="1076"/>
          <ac:grpSpMkLst>
            <pc:docMk/>
            <pc:sldMk cId="0" sldId="264"/>
            <ac:grpSpMk id="10" creationId="{170D72A7-D242-578C-2F04-E458D973B0C9}"/>
          </ac:grpSpMkLst>
        </pc:grpChg>
        <pc:grpChg chg="mod">
          <ac:chgData name="Intervenante" userId="a4f789d0-32db-4b52-875f-5183a8a35377" providerId="ADAL" clId="{05C5B469-B06F-4DA6-A0E9-3BDA6C9791F9}" dt="2023-11-07T15:28:56.412" v="89"/>
          <ac:grpSpMkLst>
            <pc:docMk/>
            <pc:sldMk cId="0" sldId="264"/>
            <ac:grpSpMk id="10" creationId="{C3B87B87-B9B3-D5EF-4566-4BDB513CED04}"/>
          </ac:grpSpMkLst>
        </pc:grpChg>
        <pc:grpChg chg="add mod">
          <ac:chgData name="Intervenante" userId="a4f789d0-32db-4b52-875f-5183a8a35377" providerId="ADAL" clId="{05C5B469-B06F-4DA6-A0E9-3BDA6C9791F9}" dt="2023-11-16T17:06:42.136" v="1765" actId="1076"/>
          <ac:grpSpMkLst>
            <pc:docMk/>
            <pc:sldMk cId="0" sldId="264"/>
            <ac:grpSpMk id="11" creationId="{6E1ACE4C-1B49-33C2-6A92-320B31F02A49}"/>
          </ac:grpSpMkLst>
        </pc:grpChg>
        <pc:inkChg chg="add mod">
          <ac:chgData name="Intervenante" userId="a4f789d0-32db-4b52-875f-5183a8a35377" providerId="ADAL" clId="{05C5B469-B06F-4DA6-A0E9-3BDA6C9791F9}" dt="2023-11-16T17:06:34.097" v="1762" actId="164"/>
          <ac:inkMkLst>
            <pc:docMk/>
            <pc:sldMk cId="0" sldId="264"/>
            <ac:inkMk id="5" creationId="{3AFECEB8-8406-BE8B-948A-ED5789FA56F2}"/>
          </ac:inkMkLst>
        </pc:inkChg>
        <pc:inkChg chg="add mod">
          <ac:chgData name="Intervenante" userId="a4f789d0-32db-4b52-875f-5183a8a35377" providerId="ADAL" clId="{05C5B469-B06F-4DA6-A0E9-3BDA6C9791F9}" dt="2023-11-16T17:06:34.097" v="1762" actId="164"/>
          <ac:inkMkLst>
            <pc:docMk/>
            <pc:sldMk cId="0" sldId="264"/>
            <ac:inkMk id="6" creationId="{174B4F62-AA0C-2BCD-D442-01F2E559157C}"/>
          </ac:inkMkLst>
        </pc:inkChg>
        <pc:inkChg chg="add del">
          <ac:chgData name="Intervenante" userId="a4f789d0-32db-4b52-875f-5183a8a35377" providerId="ADAL" clId="{05C5B469-B06F-4DA6-A0E9-3BDA6C9791F9}" dt="2023-11-07T15:28:12.030" v="84" actId="9405"/>
          <ac:inkMkLst>
            <pc:docMk/>
            <pc:sldMk cId="0" sldId="264"/>
            <ac:inkMk id="7" creationId="{9C545CA5-CF45-CBE2-04B2-97A45C837759}"/>
          </ac:inkMkLst>
        </pc:inkChg>
        <pc:inkChg chg="add mod topLvl">
          <ac:chgData name="Intervenante" userId="a4f789d0-32db-4b52-875f-5183a8a35377" providerId="ADAL" clId="{05C5B469-B06F-4DA6-A0E9-3BDA6C9791F9}" dt="2023-11-16T17:06:18.138" v="1760" actId="571"/>
          <ac:inkMkLst>
            <pc:docMk/>
            <pc:sldMk cId="0" sldId="264"/>
            <ac:inkMk id="8" creationId="{94B1DC27-32A7-81A3-57A1-081FC859E1CA}"/>
          </ac:inkMkLst>
        </pc:inkChg>
        <pc:inkChg chg="add del mod">
          <ac:chgData name="Intervenante" userId="a4f789d0-32db-4b52-875f-5183a8a35377" providerId="ADAL" clId="{05C5B469-B06F-4DA6-A0E9-3BDA6C9791F9}" dt="2023-11-07T15:28:56.412" v="89"/>
          <ac:inkMkLst>
            <pc:docMk/>
            <pc:sldMk cId="0" sldId="264"/>
            <ac:inkMk id="9" creationId="{072871F8-1251-AFFC-7DA9-71BD542D823C}"/>
          </ac:inkMkLst>
        </pc:inkChg>
        <pc:inkChg chg="add mod">
          <ac:chgData name="Intervenante" userId="a4f789d0-32db-4b52-875f-5183a8a35377" providerId="ADAL" clId="{05C5B469-B06F-4DA6-A0E9-3BDA6C9791F9}" dt="2023-11-16T17:06:18.138" v="1760" actId="571"/>
          <ac:inkMkLst>
            <pc:docMk/>
            <pc:sldMk cId="0" sldId="264"/>
            <ac:inkMk id="9" creationId="{4D4B8888-C3C7-096D-DD32-9F65B48464B5}"/>
          </ac:inkMkLst>
        </pc:inkChg>
        <pc:inkChg chg="add del">
          <ac:chgData name="Intervenante" userId="a4f789d0-32db-4b52-875f-5183a8a35377" providerId="ADAL" clId="{05C5B469-B06F-4DA6-A0E9-3BDA6C9791F9}" dt="2023-11-07T15:29:09.879" v="91" actId="9405"/>
          <ac:inkMkLst>
            <pc:docMk/>
            <pc:sldMk cId="0" sldId="264"/>
            <ac:inkMk id="11" creationId="{01D9D256-F758-321D-60CC-FDC831BA3FD1}"/>
          </ac:inkMkLst>
        </pc:inkChg>
        <pc:inkChg chg="add mod topLvl">
          <ac:chgData name="Intervenante" userId="a4f789d0-32db-4b52-875f-5183a8a35377" providerId="ADAL" clId="{05C5B469-B06F-4DA6-A0E9-3BDA6C9791F9}" dt="2023-11-16T17:06:18.138" v="1760" actId="571"/>
          <ac:inkMkLst>
            <pc:docMk/>
            <pc:sldMk cId="0" sldId="264"/>
            <ac:inkMk id="12" creationId="{80A35B75-7E51-6A8D-4EE3-D2EB4A6D54BF}"/>
          </ac:inkMkLst>
        </pc:inkChg>
        <pc:inkChg chg="add del">
          <ac:chgData name="Intervenante" userId="a4f789d0-32db-4b52-875f-5183a8a35377" providerId="ADAL" clId="{05C5B469-B06F-4DA6-A0E9-3BDA6C9791F9}" dt="2023-11-07T15:29:31.862" v="94" actId="9405"/>
          <ac:inkMkLst>
            <pc:docMk/>
            <pc:sldMk cId="0" sldId="264"/>
            <ac:inkMk id="13" creationId="{DC31004C-5059-AF22-CF91-F171ABCC9E58}"/>
          </ac:inkMkLst>
        </pc:inkChg>
        <pc:inkChg chg="add mod">
          <ac:chgData name="Intervenante" userId="a4f789d0-32db-4b52-875f-5183a8a35377" providerId="ADAL" clId="{05C5B469-B06F-4DA6-A0E9-3BDA6C9791F9}" dt="2023-11-16T17:06:27.192" v="1761" actId="164"/>
          <ac:inkMkLst>
            <pc:docMk/>
            <pc:sldMk cId="0" sldId="264"/>
            <ac:inkMk id="14" creationId="{E97B9FD5-5A90-540D-7F21-B37E845AFDBD}"/>
          </ac:inkMkLst>
        </pc:inkChg>
      </pc:sldChg>
      <pc:sldChg chg="modSp">
        <pc:chgData name="Intervenante" userId="a4f789d0-32db-4b52-875f-5183a8a35377" providerId="ADAL" clId="{05C5B469-B06F-4DA6-A0E9-3BDA6C9791F9}" dt="2023-11-22T14:03:23.874" v="1891" actId="114"/>
        <pc:sldMkLst>
          <pc:docMk/>
          <pc:sldMk cId="0" sldId="271"/>
        </pc:sldMkLst>
        <pc:spChg chg="mod">
          <ac:chgData name="Intervenante" userId="a4f789d0-32db-4b52-875f-5183a8a35377" providerId="ADAL" clId="{05C5B469-B06F-4DA6-A0E9-3BDA6C9791F9}" dt="2023-11-22T14:03:23.874" v="1891" actId="114"/>
          <ac:spMkLst>
            <pc:docMk/>
            <pc:sldMk cId="0" sldId="271"/>
            <ac:spMk id="12" creationId="{34A2EB84-1F21-8267-CCF2-4AAA9563F381}"/>
          </ac:spMkLst>
        </pc:spChg>
      </pc:sldChg>
      <pc:sldChg chg="modSp mod">
        <pc:chgData name="Intervenante" userId="a4f789d0-32db-4b52-875f-5183a8a35377" providerId="ADAL" clId="{05C5B469-B06F-4DA6-A0E9-3BDA6C9791F9}" dt="2023-10-26T13:41:44.899" v="1" actId="20577"/>
        <pc:sldMkLst>
          <pc:docMk/>
          <pc:sldMk cId="0" sldId="275"/>
        </pc:sldMkLst>
        <pc:spChg chg="mod">
          <ac:chgData name="Intervenante" userId="a4f789d0-32db-4b52-875f-5183a8a35377" providerId="ADAL" clId="{05C5B469-B06F-4DA6-A0E9-3BDA6C9791F9}" dt="2023-10-26T13:41:44.899" v="1" actId="20577"/>
          <ac:spMkLst>
            <pc:docMk/>
            <pc:sldMk cId="0" sldId="275"/>
            <ac:spMk id="11" creationId="{00000000-0000-0000-0000-000000000000}"/>
          </ac:spMkLst>
        </pc:spChg>
      </pc:sldChg>
      <pc:sldChg chg="modSp">
        <pc:chgData name="Intervenante" userId="a4f789d0-32db-4b52-875f-5183a8a35377" providerId="ADAL" clId="{05C5B469-B06F-4DA6-A0E9-3BDA6C9791F9}" dt="2023-11-15T14:06:55.696" v="536" actId="20577"/>
        <pc:sldMkLst>
          <pc:docMk/>
          <pc:sldMk cId="3109853113" sldId="286"/>
        </pc:sldMkLst>
        <pc:spChg chg="mod">
          <ac:chgData name="Intervenante" userId="a4f789d0-32db-4b52-875f-5183a8a35377" providerId="ADAL" clId="{05C5B469-B06F-4DA6-A0E9-3BDA6C9791F9}" dt="2023-11-15T14:06:55.696" v="536" actId="20577"/>
          <ac:spMkLst>
            <pc:docMk/>
            <pc:sldMk cId="3109853113" sldId="286"/>
            <ac:spMk id="45" creationId="{74C92A7F-3AA4-F070-7797-ADD9A9C630A1}"/>
          </ac:spMkLst>
        </pc:spChg>
      </pc:sldChg>
      <pc:sldChg chg="modSp mod">
        <pc:chgData name="Intervenante" userId="a4f789d0-32db-4b52-875f-5183a8a35377" providerId="ADAL" clId="{05C5B469-B06F-4DA6-A0E9-3BDA6C9791F9}" dt="2023-11-22T14:03:58.252" v="1892" actId="1076"/>
        <pc:sldMkLst>
          <pc:docMk/>
          <pc:sldMk cId="2361638235" sldId="291"/>
        </pc:sldMkLst>
        <pc:grpChg chg="mod">
          <ac:chgData name="Intervenante" userId="a4f789d0-32db-4b52-875f-5183a8a35377" providerId="ADAL" clId="{05C5B469-B06F-4DA6-A0E9-3BDA6C9791F9}" dt="2023-11-22T14:03:58.252" v="1892" actId="1076"/>
          <ac:grpSpMkLst>
            <pc:docMk/>
            <pc:sldMk cId="2361638235" sldId="291"/>
            <ac:grpSpMk id="27" creationId="{CC536B7D-80F8-1FB2-4054-710D0A947739}"/>
          </ac:grpSpMkLst>
        </pc:grpChg>
      </pc:sldChg>
      <pc:sldChg chg="modSp">
        <pc:chgData name="Intervenante" userId="a4f789d0-32db-4b52-875f-5183a8a35377" providerId="ADAL" clId="{05C5B469-B06F-4DA6-A0E9-3BDA6C9791F9}" dt="2023-11-22T14:04:57.089" v="1928" actId="20577"/>
        <pc:sldMkLst>
          <pc:docMk/>
          <pc:sldMk cId="3487785150" sldId="295"/>
        </pc:sldMkLst>
        <pc:spChg chg="mod">
          <ac:chgData name="Intervenante" userId="a4f789d0-32db-4b52-875f-5183a8a35377" providerId="ADAL" clId="{05C5B469-B06F-4DA6-A0E9-3BDA6C9791F9}" dt="2023-11-22T14:04:48.751" v="1910" actId="20577"/>
          <ac:spMkLst>
            <pc:docMk/>
            <pc:sldMk cId="3487785150" sldId="295"/>
            <ac:spMk id="26" creationId="{5D203FAD-4D58-AB6F-D62A-DA6E3FEE743F}"/>
          </ac:spMkLst>
        </pc:spChg>
        <pc:spChg chg="mod">
          <ac:chgData name="Intervenante" userId="a4f789d0-32db-4b52-875f-5183a8a35377" providerId="ADAL" clId="{05C5B469-B06F-4DA6-A0E9-3BDA6C9791F9}" dt="2023-11-22T14:04:57.089" v="1928" actId="20577"/>
          <ac:spMkLst>
            <pc:docMk/>
            <pc:sldMk cId="3487785150" sldId="295"/>
            <ac:spMk id="45" creationId="{74C92A7F-3AA4-F070-7797-ADD9A9C630A1}"/>
          </ac:spMkLst>
        </pc:spChg>
      </pc:sldChg>
      <pc:sldChg chg="delSp modSp mod modAnim">
        <pc:chgData name="Intervenante" userId="a4f789d0-32db-4b52-875f-5183a8a35377" providerId="ADAL" clId="{05C5B469-B06F-4DA6-A0E9-3BDA6C9791F9}" dt="2023-11-16T15:31:50.093" v="1700" actId="20577"/>
        <pc:sldMkLst>
          <pc:docMk/>
          <pc:sldMk cId="1224869489" sldId="302"/>
        </pc:sldMkLst>
        <pc:spChg chg="mod">
          <ac:chgData name="Intervenante" userId="a4f789d0-32db-4b52-875f-5183a8a35377" providerId="ADAL" clId="{05C5B469-B06F-4DA6-A0E9-3BDA6C9791F9}" dt="2023-11-16T13:08:31.919" v="537" actId="20577"/>
          <ac:spMkLst>
            <pc:docMk/>
            <pc:sldMk cId="1224869489" sldId="302"/>
            <ac:spMk id="3" creationId="{4A096737-8809-C3F2-DC9E-613C9E8094E0}"/>
          </ac:spMkLst>
        </pc:spChg>
        <pc:spChg chg="del">
          <ac:chgData name="Intervenante" userId="a4f789d0-32db-4b52-875f-5183a8a35377" providerId="ADAL" clId="{05C5B469-B06F-4DA6-A0E9-3BDA6C9791F9}" dt="2023-11-07T14:41:05.519" v="3" actId="478"/>
          <ac:spMkLst>
            <pc:docMk/>
            <pc:sldMk cId="1224869489" sldId="302"/>
            <ac:spMk id="16" creationId="{09DB440A-BE88-4E1D-52BF-297EC5661630}"/>
          </ac:spMkLst>
        </pc:spChg>
        <pc:spChg chg="mod">
          <ac:chgData name="Intervenante" userId="a4f789d0-32db-4b52-875f-5183a8a35377" providerId="ADAL" clId="{05C5B469-B06F-4DA6-A0E9-3BDA6C9791F9}" dt="2023-11-16T15:31:50.093" v="1700" actId="20577"/>
          <ac:spMkLst>
            <pc:docMk/>
            <pc:sldMk cId="1224869489" sldId="302"/>
            <ac:spMk id="46" creationId="{9DE7CC96-AD7F-7BCA-51EE-1E378EDD164E}"/>
          </ac:spMkLst>
        </pc:spChg>
      </pc:sldChg>
      <pc:sldChg chg="delSp modSp add mod delAnim modAnim">
        <pc:chgData name="Intervenante" userId="a4f789d0-32db-4b52-875f-5183a8a35377" providerId="ADAL" clId="{05C5B469-B06F-4DA6-A0E9-3BDA6C9791F9}" dt="2023-11-16T15:18:48.430" v="1591"/>
        <pc:sldMkLst>
          <pc:docMk/>
          <pc:sldMk cId="4043723221" sldId="303"/>
        </pc:sldMkLst>
        <pc:spChg chg="mod">
          <ac:chgData name="Intervenante" userId="a4f789d0-32db-4b52-875f-5183a8a35377" providerId="ADAL" clId="{05C5B469-B06F-4DA6-A0E9-3BDA6C9791F9}" dt="2023-11-16T13:08:42.138" v="538" actId="1076"/>
          <ac:spMkLst>
            <pc:docMk/>
            <pc:sldMk cId="4043723221" sldId="303"/>
            <ac:spMk id="3" creationId="{4A096737-8809-C3F2-DC9E-613C9E8094E0}"/>
          </ac:spMkLst>
        </pc:spChg>
        <pc:spChg chg="mod">
          <ac:chgData name="Intervenante" userId="a4f789d0-32db-4b52-875f-5183a8a35377" providerId="ADAL" clId="{05C5B469-B06F-4DA6-A0E9-3BDA6C9791F9}" dt="2023-11-13T14:09:50.393" v="449" actId="1076"/>
          <ac:spMkLst>
            <pc:docMk/>
            <pc:sldMk cId="4043723221" sldId="303"/>
            <ac:spMk id="10" creationId="{E40F77C7-5BF6-3397-B8C8-3E41FBBD4282}"/>
          </ac:spMkLst>
        </pc:spChg>
        <pc:spChg chg="del mod">
          <ac:chgData name="Intervenante" userId="a4f789d0-32db-4b52-875f-5183a8a35377" providerId="ADAL" clId="{05C5B469-B06F-4DA6-A0E9-3BDA6C9791F9}" dt="2023-11-13T14:08:38.120" v="414" actId="21"/>
          <ac:spMkLst>
            <pc:docMk/>
            <pc:sldMk cId="4043723221" sldId="303"/>
            <ac:spMk id="13" creationId="{329F004D-B714-4EAC-9EFE-05E28B1665D3}"/>
          </ac:spMkLst>
        </pc:spChg>
        <pc:spChg chg="mod">
          <ac:chgData name="Intervenante" userId="a4f789d0-32db-4b52-875f-5183a8a35377" providerId="ADAL" clId="{05C5B469-B06F-4DA6-A0E9-3BDA6C9791F9}" dt="2023-11-13T14:04:51.288" v="109" actId="20577"/>
          <ac:spMkLst>
            <pc:docMk/>
            <pc:sldMk cId="4043723221" sldId="303"/>
            <ac:spMk id="46" creationId="{9DE7CC96-AD7F-7BCA-51EE-1E378EDD164E}"/>
          </ac:spMkLst>
        </pc:spChg>
      </pc:sldChg>
      <pc:sldChg chg="modSp del mod">
        <pc:chgData name="Intervenante" userId="a4f789d0-32db-4b52-875f-5183a8a35377" providerId="ADAL" clId="{05C5B469-B06F-4DA6-A0E9-3BDA6C9791F9}" dt="2023-11-16T15:36:09.894" v="1741" actId="2696"/>
        <pc:sldMkLst>
          <pc:docMk/>
          <pc:sldMk cId="2027725887" sldId="304"/>
        </pc:sldMkLst>
        <pc:spChg chg="mod">
          <ac:chgData name="Intervenante" userId="a4f789d0-32db-4b52-875f-5183a8a35377" providerId="ADAL" clId="{05C5B469-B06F-4DA6-A0E9-3BDA6C9791F9}" dt="2023-11-16T15:32:27.904" v="1703" actId="1076"/>
          <ac:spMkLst>
            <pc:docMk/>
            <pc:sldMk cId="2027725887" sldId="304"/>
            <ac:spMk id="16" creationId="{BC0597BB-3A7C-1D72-4AEB-42E1706D9971}"/>
          </ac:spMkLst>
        </pc:spChg>
      </pc:sldChg>
      <pc:sldChg chg="add del">
        <pc:chgData name="Intervenante" userId="a4f789d0-32db-4b52-875f-5183a8a35377" providerId="ADAL" clId="{05C5B469-B06F-4DA6-A0E9-3BDA6C9791F9}" dt="2023-11-16T15:30:24.159" v="1641" actId="2696"/>
        <pc:sldMkLst>
          <pc:docMk/>
          <pc:sldMk cId="2379528168" sldId="305"/>
        </pc:sldMkLst>
      </pc:sldChg>
      <pc:sldChg chg="addSp delSp modSp add mod ord delAnim modAnim">
        <pc:chgData name="Intervenante" userId="a4f789d0-32db-4b52-875f-5183a8a35377" providerId="ADAL" clId="{05C5B469-B06F-4DA6-A0E9-3BDA6C9791F9}" dt="2023-11-16T15:36:12.134" v="1742" actId="1076"/>
        <pc:sldMkLst>
          <pc:docMk/>
          <pc:sldMk cId="2655632268" sldId="305"/>
        </pc:sldMkLst>
        <pc:spChg chg="del mod">
          <ac:chgData name="Intervenante" userId="a4f789d0-32db-4b52-875f-5183a8a35377" providerId="ADAL" clId="{05C5B469-B06F-4DA6-A0E9-3BDA6C9791F9}" dt="2023-11-16T15:31:26.812" v="1650"/>
          <ac:spMkLst>
            <pc:docMk/>
            <pc:sldMk cId="2655632268" sldId="305"/>
            <ac:spMk id="3" creationId="{4A096737-8809-C3F2-DC9E-613C9E8094E0}"/>
          </ac:spMkLst>
        </pc:spChg>
        <pc:spChg chg="del">
          <ac:chgData name="Intervenante" userId="a4f789d0-32db-4b52-875f-5183a8a35377" providerId="ADAL" clId="{05C5B469-B06F-4DA6-A0E9-3BDA6C9791F9}" dt="2023-11-16T15:31:31.744" v="1654" actId="478"/>
          <ac:spMkLst>
            <pc:docMk/>
            <pc:sldMk cId="2655632268" sldId="305"/>
            <ac:spMk id="8" creationId="{DE6FC928-E1DB-F33C-035E-7C0428FB7EA9}"/>
          </ac:spMkLst>
        </pc:spChg>
        <pc:spChg chg="del">
          <ac:chgData name="Intervenante" userId="a4f789d0-32db-4b52-875f-5183a8a35377" providerId="ADAL" clId="{05C5B469-B06F-4DA6-A0E9-3BDA6C9791F9}" dt="2023-11-16T15:31:40.554" v="1695" actId="478"/>
          <ac:spMkLst>
            <pc:docMk/>
            <pc:sldMk cId="2655632268" sldId="305"/>
            <ac:spMk id="10" creationId="{E40F77C7-5BF6-3397-B8C8-3E41FBBD4282}"/>
          </ac:spMkLst>
        </pc:spChg>
        <pc:spChg chg="del">
          <ac:chgData name="Intervenante" userId="a4f789d0-32db-4b52-875f-5183a8a35377" providerId="ADAL" clId="{05C5B469-B06F-4DA6-A0E9-3BDA6C9791F9}" dt="2023-11-16T15:31:42.005" v="1697" actId="478"/>
          <ac:spMkLst>
            <pc:docMk/>
            <pc:sldMk cId="2655632268" sldId="305"/>
            <ac:spMk id="11" creationId="{FF6179CB-EC11-24A1-D53D-EB6572A7BF48}"/>
          </ac:spMkLst>
        </pc:spChg>
        <pc:spChg chg="del">
          <ac:chgData name="Intervenante" userId="a4f789d0-32db-4b52-875f-5183a8a35377" providerId="ADAL" clId="{05C5B469-B06F-4DA6-A0E9-3BDA6C9791F9}" dt="2023-11-16T15:31:39.746" v="1692" actId="478"/>
          <ac:spMkLst>
            <pc:docMk/>
            <pc:sldMk cId="2655632268" sldId="305"/>
            <ac:spMk id="12" creationId="{445A49A9-7023-EBFD-E18F-802871154DC5}"/>
          </ac:spMkLst>
        </pc:spChg>
        <pc:spChg chg="del mod">
          <ac:chgData name="Intervenante" userId="a4f789d0-32db-4b52-875f-5183a8a35377" providerId="ADAL" clId="{05C5B469-B06F-4DA6-A0E9-3BDA6C9791F9}" dt="2023-11-16T15:31:26.812" v="1652"/>
          <ac:spMkLst>
            <pc:docMk/>
            <pc:sldMk cId="2655632268" sldId="305"/>
            <ac:spMk id="13" creationId="{329F004D-B714-4EAC-9EFE-05E28B1665D3}"/>
          </ac:spMkLst>
        </pc:spChg>
        <pc:spChg chg="add mod">
          <ac:chgData name="Intervenante" userId="a4f789d0-32db-4b52-875f-5183a8a35377" providerId="ADAL" clId="{05C5B469-B06F-4DA6-A0E9-3BDA6C9791F9}" dt="2023-11-16T15:36:12.134" v="1742" actId="1076"/>
          <ac:spMkLst>
            <pc:docMk/>
            <pc:sldMk cId="2655632268" sldId="305"/>
            <ac:spMk id="14" creationId="{B0890A17-1F18-FB97-4013-948522572AF9}"/>
          </ac:spMkLst>
        </pc:spChg>
        <pc:spChg chg="add mod">
          <ac:chgData name="Intervenante" userId="a4f789d0-32db-4b52-875f-5183a8a35377" providerId="ADAL" clId="{05C5B469-B06F-4DA6-A0E9-3BDA6C9791F9}" dt="2023-11-16T15:35:29.046" v="1734" actId="1076"/>
          <ac:spMkLst>
            <pc:docMk/>
            <pc:sldMk cId="2655632268" sldId="305"/>
            <ac:spMk id="18" creationId="{141EF99C-8ECF-F205-DEDF-1CE3EAB8A5C8}"/>
          </ac:spMkLst>
        </pc:spChg>
        <pc:spChg chg="add mod">
          <ac:chgData name="Intervenante" userId="a4f789d0-32db-4b52-875f-5183a8a35377" providerId="ADAL" clId="{05C5B469-B06F-4DA6-A0E9-3BDA6C9791F9}" dt="2023-11-16T15:36:01.737" v="1740" actId="1076"/>
          <ac:spMkLst>
            <pc:docMk/>
            <pc:sldMk cId="2655632268" sldId="305"/>
            <ac:spMk id="21" creationId="{22BC2039-67AF-25F4-E8E1-5CA4E3D62887}"/>
          </ac:spMkLst>
        </pc:spChg>
        <pc:spChg chg="del mod">
          <ac:chgData name="Intervenante" userId="a4f789d0-32db-4b52-875f-5183a8a35377" providerId="ADAL" clId="{05C5B469-B06F-4DA6-A0E9-3BDA6C9791F9}" dt="2023-11-16T15:31:39.746" v="1694"/>
          <ac:spMkLst>
            <pc:docMk/>
            <pc:sldMk cId="2655632268" sldId="305"/>
            <ac:spMk id="46" creationId="{9DE7CC96-AD7F-7BCA-51EE-1E378EDD164E}"/>
          </ac:spMkLst>
        </pc:spChg>
        <pc:grpChg chg="del">
          <ac:chgData name="Intervenante" userId="a4f789d0-32db-4b52-875f-5183a8a35377" providerId="ADAL" clId="{05C5B469-B06F-4DA6-A0E9-3BDA6C9791F9}" dt="2023-11-16T15:31:41.103" v="1696" actId="478"/>
          <ac:grpSpMkLst>
            <pc:docMk/>
            <pc:sldMk cId="2655632268" sldId="305"/>
            <ac:grpSpMk id="4" creationId="{8DF32C09-12D0-C455-7281-9B954DC1CCBD}"/>
          </ac:grpSpMkLst>
        </pc:grpChg>
        <pc:picChg chg="add mod">
          <ac:chgData name="Intervenante" userId="a4f789d0-32db-4b52-875f-5183a8a35377" providerId="ADAL" clId="{05C5B469-B06F-4DA6-A0E9-3BDA6C9791F9}" dt="2023-11-16T15:33:52.227" v="1720" actId="1076"/>
          <ac:picMkLst>
            <pc:docMk/>
            <pc:sldMk cId="2655632268" sldId="305"/>
            <ac:picMk id="2" creationId="{C096C515-B155-E660-755F-1D1E65413226}"/>
          </ac:picMkLst>
        </pc:picChg>
        <pc:picChg chg="add mod">
          <ac:chgData name="Intervenante" userId="a4f789d0-32db-4b52-875f-5183a8a35377" providerId="ADAL" clId="{05C5B469-B06F-4DA6-A0E9-3BDA6C9791F9}" dt="2023-11-16T15:34:28.486" v="1727" actId="1076"/>
          <ac:picMkLst>
            <pc:docMk/>
            <pc:sldMk cId="2655632268" sldId="305"/>
            <ac:picMk id="15" creationId="{66658E14-E9B9-91B8-562A-FD452B204C66}"/>
          </ac:picMkLst>
        </pc:picChg>
        <pc:picChg chg="add del mod">
          <ac:chgData name="Intervenante" userId="a4f789d0-32db-4b52-875f-5183a8a35377" providerId="ADAL" clId="{05C5B469-B06F-4DA6-A0E9-3BDA6C9791F9}" dt="2023-11-16T15:34:08.580" v="1724" actId="478"/>
          <ac:picMkLst>
            <pc:docMk/>
            <pc:sldMk cId="2655632268" sldId="305"/>
            <ac:picMk id="16" creationId="{C2BB0DB1-76F7-06E8-0EFB-3372994B7F88}"/>
          </ac:picMkLst>
        </pc:picChg>
      </pc:sldChg>
      <pc:sldChg chg="add del setBg">
        <pc:chgData name="Intervenante" userId="a4f789d0-32db-4b52-875f-5183a8a35377" providerId="ADAL" clId="{05C5B469-B06F-4DA6-A0E9-3BDA6C9791F9}" dt="2023-11-16T15:31:13.063" v="1645"/>
        <pc:sldMkLst>
          <pc:docMk/>
          <pc:sldMk cId="3891316980" sldId="306"/>
        </pc:sldMkLst>
      </pc:sldChg>
    </pc:docChg>
  </pc:docChgLst>
  <pc:docChgLst>
    <pc:chgData name="Coordination Services" userId="c1fd5f46-e700-484d-9ad8-0fab87ebffc6" providerId="ADAL" clId="{A12E12E1-D6F1-486E-9875-479951CC726A}"/>
    <pc:docChg chg="delSld modSld sldOrd">
      <pc:chgData name="Coordination Services" userId="c1fd5f46-e700-484d-9ad8-0fab87ebffc6" providerId="ADAL" clId="{A12E12E1-D6F1-486E-9875-479951CC726A}" dt="2024-05-08T18:40:54.663" v="259" actId="2696"/>
      <pc:docMkLst>
        <pc:docMk/>
      </pc:docMkLst>
      <pc:sldChg chg="del">
        <pc:chgData name="Coordination Services" userId="c1fd5f46-e700-484d-9ad8-0fab87ebffc6" providerId="ADAL" clId="{A12E12E1-D6F1-486E-9875-479951CC726A}" dt="2024-05-08T18:40:54.663" v="259" actId="2696"/>
        <pc:sldMkLst>
          <pc:docMk/>
          <pc:sldMk cId="2482023641" sldId="278"/>
        </pc:sldMkLst>
      </pc:sldChg>
      <pc:sldChg chg="ord">
        <pc:chgData name="Coordination Services" userId="c1fd5f46-e700-484d-9ad8-0fab87ebffc6" providerId="ADAL" clId="{A12E12E1-D6F1-486E-9875-479951CC726A}" dt="2024-04-30T13:46:05.408" v="250"/>
        <pc:sldMkLst>
          <pc:docMk/>
          <pc:sldMk cId="3200508964" sldId="284"/>
        </pc:sldMkLst>
      </pc:sldChg>
      <pc:sldChg chg="ord">
        <pc:chgData name="Coordination Services" userId="c1fd5f46-e700-484d-9ad8-0fab87ebffc6" providerId="ADAL" clId="{A12E12E1-D6F1-486E-9875-479951CC726A}" dt="2024-04-30T13:46:06.940" v="252"/>
        <pc:sldMkLst>
          <pc:docMk/>
          <pc:sldMk cId="1208769269" sldId="285"/>
        </pc:sldMkLst>
      </pc:sldChg>
      <pc:sldChg chg="modSp mod">
        <pc:chgData name="Coordination Services" userId="c1fd5f46-e700-484d-9ad8-0fab87ebffc6" providerId="ADAL" clId="{A12E12E1-D6F1-486E-9875-479951CC726A}" dt="2024-04-30T13:44:43.412" v="246" actId="20577"/>
        <pc:sldMkLst>
          <pc:docMk/>
          <pc:sldMk cId="2361638235" sldId="291"/>
        </pc:sldMkLst>
        <pc:spChg chg="mod">
          <ac:chgData name="Coordination Services" userId="c1fd5f46-e700-484d-9ad8-0fab87ebffc6" providerId="ADAL" clId="{A12E12E1-D6F1-486E-9875-479951CC726A}" dt="2024-04-30T13:44:43.412" v="246" actId="20577"/>
          <ac:spMkLst>
            <pc:docMk/>
            <pc:sldMk cId="2361638235" sldId="291"/>
            <ac:spMk id="44" creationId="{70C1AE2D-059C-3F43-2949-66BE7EA6DD76}"/>
          </ac:spMkLst>
        </pc:spChg>
      </pc:sldChg>
      <pc:sldChg chg="modSp ord">
        <pc:chgData name="Coordination Services" userId="c1fd5f46-e700-484d-9ad8-0fab87ebffc6" providerId="ADAL" clId="{A12E12E1-D6F1-486E-9875-479951CC726A}" dt="2024-04-30T14:21:43.520" v="256"/>
        <pc:sldMkLst>
          <pc:docMk/>
          <pc:sldMk cId="1224869489" sldId="302"/>
        </pc:sldMkLst>
        <pc:spChg chg="mod">
          <ac:chgData name="Coordination Services" userId="c1fd5f46-e700-484d-9ad8-0fab87ebffc6" providerId="ADAL" clId="{A12E12E1-D6F1-486E-9875-479951CC726A}" dt="2024-04-30T13:30:47.326" v="204" actId="20577"/>
          <ac:spMkLst>
            <pc:docMk/>
            <pc:sldMk cId="1224869489" sldId="302"/>
            <ac:spMk id="3" creationId="{4A096737-8809-C3F2-DC9E-613C9E8094E0}"/>
          </ac:spMkLst>
        </pc:spChg>
      </pc:sldChg>
      <pc:sldChg chg="modSp ord">
        <pc:chgData name="Coordination Services" userId="c1fd5f46-e700-484d-9ad8-0fab87ebffc6" providerId="ADAL" clId="{A12E12E1-D6F1-486E-9875-479951CC726A}" dt="2024-04-30T14:21:47.276" v="258"/>
        <pc:sldMkLst>
          <pc:docMk/>
          <pc:sldMk cId="4043723221" sldId="303"/>
        </pc:sldMkLst>
        <pc:spChg chg="mod">
          <ac:chgData name="Coordination Services" userId="c1fd5f46-e700-484d-9ad8-0fab87ebffc6" providerId="ADAL" clId="{A12E12E1-D6F1-486E-9875-479951CC726A}" dt="2024-04-30T13:34:37.534" v="225" actId="20577"/>
          <ac:spMkLst>
            <pc:docMk/>
            <pc:sldMk cId="4043723221" sldId="303"/>
            <ac:spMk id="3" creationId="{4A096737-8809-C3F2-DC9E-613C9E8094E0}"/>
          </ac:spMkLst>
        </pc:spChg>
      </pc:sldChg>
      <pc:sldChg chg="ord">
        <pc:chgData name="Coordination Services" userId="c1fd5f46-e700-484d-9ad8-0fab87ebffc6" providerId="ADAL" clId="{A12E12E1-D6F1-486E-9875-479951CC726A}" dt="2024-04-30T14:21:34.507" v="254"/>
        <pc:sldMkLst>
          <pc:docMk/>
          <pc:sldMk cId="2655632268" sldId="305"/>
        </pc:sldMkLst>
      </pc:sldChg>
    </pc:docChg>
  </pc:docChgLst>
  <pc:docChgLst>
    <pc:chgData name="ITMAV" userId="e52d5f75-9b78-4d4e-a3ad-89d32e22100f" providerId="ADAL" clId="{87599EEC-CD43-4FAC-8318-A87A3CF06115}"/>
    <pc:docChg chg="undo custSel addSld delSld modSld sldOrd">
      <pc:chgData name="ITMAV" userId="e52d5f75-9b78-4d4e-a3ad-89d32e22100f" providerId="ADAL" clId="{87599EEC-CD43-4FAC-8318-A87A3CF06115}" dt="2023-11-16T17:03:17.743" v="222"/>
      <pc:docMkLst>
        <pc:docMk/>
      </pc:docMkLst>
      <pc:sldChg chg="addSp delSp modSp mod modAnim">
        <pc:chgData name="ITMAV" userId="e52d5f75-9b78-4d4e-a3ad-89d32e22100f" providerId="ADAL" clId="{87599EEC-CD43-4FAC-8318-A87A3CF06115}" dt="2023-11-16T16:57:29.628" v="185" actId="20577"/>
        <pc:sldMkLst>
          <pc:docMk/>
          <pc:sldMk cId="0" sldId="257"/>
        </pc:sldMkLst>
        <pc:spChg chg="mod">
          <ac:chgData name="ITMAV" userId="e52d5f75-9b78-4d4e-a3ad-89d32e22100f" providerId="ADAL" clId="{87599EEC-CD43-4FAC-8318-A87A3CF06115}" dt="2023-11-08T20:40:48.553" v="19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4:50:56.778" v="153" actId="255"/>
          <ac:spMkLst>
            <pc:docMk/>
            <pc:sldMk cId="0" sldId="257"/>
            <ac:spMk id="15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08T20:40:29.784" v="16" actId="120"/>
          <ac:spMkLst>
            <pc:docMk/>
            <pc:sldMk cId="0" sldId="257"/>
            <ac:spMk id="16" creationId="{00000000-0000-0000-0000-000000000000}"/>
          </ac:spMkLst>
        </pc:spChg>
        <pc:spChg chg="mod topLvl">
          <ac:chgData name="ITMAV" userId="e52d5f75-9b78-4d4e-a3ad-89d32e22100f" providerId="ADAL" clId="{87599EEC-CD43-4FAC-8318-A87A3CF06115}" dt="2023-11-16T14:47:38.935" v="108" actId="165"/>
          <ac:spMkLst>
            <pc:docMk/>
            <pc:sldMk cId="0" sldId="257"/>
            <ac:spMk id="18" creationId="{00000000-0000-0000-0000-000000000000}"/>
          </ac:spMkLst>
        </pc:spChg>
        <pc:spChg chg="mod topLvl">
          <ac:chgData name="ITMAV" userId="e52d5f75-9b78-4d4e-a3ad-89d32e22100f" providerId="ADAL" clId="{87599EEC-CD43-4FAC-8318-A87A3CF06115}" dt="2023-11-16T14:47:38.935" v="108" actId="165"/>
          <ac:spMkLst>
            <pc:docMk/>
            <pc:sldMk cId="0" sldId="257"/>
            <ac:spMk id="19" creationId="{00000000-0000-0000-0000-000000000000}"/>
          </ac:spMkLst>
        </pc:spChg>
        <pc:spChg chg="mod ord topLvl">
          <ac:chgData name="ITMAV" userId="e52d5f75-9b78-4d4e-a3ad-89d32e22100f" providerId="ADAL" clId="{87599EEC-CD43-4FAC-8318-A87A3CF06115}" dt="2023-11-16T14:49:37.282" v="128" actId="14100"/>
          <ac:spMkLst>
            <pc:docMk/>
            <pc:sldMk cId="0" sldId="257"/>
            <ac:spMk id="20" creationId="{00000000-0000-0000-0000-000000000000}"/>
          </ac:spMkLst>
        </pc:spChg>
        <pc:spChg chg="mod topLvl">
          <ac:chgData name="ITMAV" userId="e52d5f75-9b78-4d4e-a3ad-89d32e22100f" providerId="ADAL" clId="{87599EEC-CD43-4FAC-8318-A87A3CF06115}" dt="2023-11-16T14:47:38.935" v="108" actId="165"/>
          <ac:spMkLst>
            <pc:docMk/>
            <pc:sldMk cId="0" sldId="257"/>
            <ac:spMk id="21" creationId="{00000000-0000-0000-0000-000000000000}"/>
          </ac:spMkLst>
        </pc:spChg>
        <pc:spChg chg="del">
          <ac:chgData name="ITMAV" userId="e52d5f75-9b78-4d4e-a3ad-89d32e22100f" providerId="ADAL" clId="{87599EEC-CD43-4FAC-8318-A87A3CF06115}" dt="2023-11-16T14:30:54.052" v="35" actId="21"/>
          <ac:spMkLst>
            <pc:docMk/>
            <pc:sldMk cId="0" sldId="257"/>
            <ac:spMk id="22" creationId="{00000000-0000-0000-0000-000000000000}"/>
          </ac:spMkLst>
        </pc:spChg>
        <pc:spChg chg="mod topLvl">
          <ac:chgData name="ITMAV" userId="e52d5f75-9b78-4d4e-a3ad-89d32e22100f" providerId="ADAL" clId="{87599EEC-CD43-4FAC-8318-A87A3CF06115}" dt="2023-11-16T16:57:29.628" v="185" actId="20577"/>
          <ac:spMkLst>
            <pc:docMk/>
            <pc:sldMk cId="0" sldId="257"/>
            <ac:spMk id="23" creationId="{00000000-0000-0000-0000-000000000000}"/>
          </ac:spMkLst>
        </pc:spChg>
        <pc:spChg chg="add mod">
          <ac:chgData name="ITMAV" userId="e52d5f75-9b78-4d4e-a3ad-89d32e22100f" providerId="ADAL" clId="{87599EEC-CD43-4FAC-8318-A87A3CF06115}" dt="2023-11-16T14:51:23.560" v="158" actId="1076"/>
          <ac:spMkLst>
            <pc:docMk/>
            <pc:sldMk cId="0" sldId="257"/>
            <ac:spMk id="27" creationId="{7FD0DCD0-B12D-E33D-165E-E9D5EB627761}"/>
          </ac:spMkLst>
        </pc:spChg>
        <pc:spChg chg="mod">
          <ac:chgData name="ITMAV" userId="e52d5f75-9b78-4d4e-a3ad-89d32e22100f" providerId="ADAL" clId="{87599EEC-CD43-4FAC-8318-A87A3CF06115}" dt="2023-11-08T20:39:58.705" v="7" actId="20577"/>
          <ac:spMkLst>
            <pc:docMk/>
            <pc:sldMk cId="0" sldId="257"/>
            <ac:spMk id="30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08T20:39:57.412" v="6" actId="20577"/>
          <ac:spMkLst>
            <pc:docMk/>
            <pc:sldMk cId="0" sldId="257"/>
            <ac:spMk id="34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4:46:37.144" v="101" actId="1076"/>
          <ac:spMkLst>
            <pc:docMk/>
            <pc:sldMk cId="0" sldId="257"/>
            <ac:spMk id="39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4:37:00.376" v="48" actId="1076"/>
          <ac:spMkLst>
            <pc:docMk/>
            <pc:sldMk cId="0" sldId="257"/>
            <ac:spMk id="40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4:46:47.635" v="102" actId="1076"/>
          <ac:spMkLst>
            <pc:docMk/>
            <pc:sldMk cId="0" sldId="257"/>
            <ac:spMk id="41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4:36:52.207" v="47" actId="1076"/>
          <ac:spMkLst>
            <pc:docMk/>
            <pc:sldMk cId="0" sldId="257"/>
            <ac:spMk id="43" creationId="{00000000-0000-0000-0000-000000000000}"/>
          </ac:spMkLst>
        </pc:spChg>
        <pc:spChg chg="del mod ord">
          <ac:chgData name="ITMAV" userId="e52d5f75-9b78-4d4e-a3ad-89d32e22100f" providerId="ADAL" clId="{87599EEC-CD43-4FAC-8318-A87A3CF06115}" dt="2023-11-16T14:49:21.312" v="125" actId="478"/>
          <ac:spMkLst>
            <pc:docMk/>
            <pc:sldMk cId="0" sldId="257"/>
            <ac:spMk id="44" creationId="{00000000-0000-0000-0000-000000000000}"/>
          </ac:spMkLst>
        </pc:spChg>
        <pc:grpChg chg="del mod">
          <ac:chgData name="ITMAV" userId="e52d5f75-9b78-4d4e-a3ad-89d32e22100f" providerId="ADAL" clId="{87599EEC-CD43-4FAC-8318-A87A3CF06115}" dt="2023-11-16T14:47:38.935" v="108" actId="165"/>
          <ac:grpSpMkLst>
            <pc:docMk/>
            <pc:sldMk cId="0" sldId="257"/>
            <ac:grpSpMk id="17" creationId="{00000000-0000-0000-0000-000000000000}"/>
          </ac:grpSpMkLst>
        </pc:grpChg>
        <pc:grpChg chg="mod">
          <ac:chgData name="ITMAV" userId="e52d5f75-9b78-4d4e-a3ad-89d32e22100f" providerId="ADAL" clId="{87599EEC-CD43-4FAC-8318-A87A3CF06115}" dt="2023-11-16T14:46:13.870" v="97" actId="1076"/>
          <ac:grpSpMkLst>
            <pc:docMk/>
            <pc:sldMk cId="0" sldId="257"/>
            <ac:grpSpMk id="38" creationId="{00000000-0000-0000-0000-000000000000}"/>
          </ac:grpSpMkLst>
        </pc:grpChg>
        <pc:picChg chg="add mod">
          <ac:chgData name="ITMAV" userId="e52d5f75-9b78-4d4e-a3ad-89d32e22100f" providerId="ADAL" clId="{87599EEC-CD43-4FAC-8318-A87A3CF06115}" dt="2023-11-16T14:48:20.665" v="116" actId="1076"/>
          <ac:picMkLst>
            <pc:docMk/>
            <pc:sldMk cId="0" sldId="257"/>
            <ac:picMk id="22" creationId="{A0E5F0C1-84D8-5021-3C83-BEB879A387E1}"/>
          </ac:picMkLst>
        </pc:picChg>
        <pc:picChg chg="add mod">
          <ac:chgData name="ITMAV" userId="e52d5f75-9b78-4d4e-a3ad-89d32e22100f" providerId="ADAL" clId="{87599EEC-CD43-4FAC-8318-A87A3CF06115}" dt="2023-11-16T14:51:39.680" v="163" actId="1076"/>
          <ac:picMkLst>
            <pc:docMk/>
            <pc:sldMk cId="0" sldId="257"/>
            <ac:picMk id="25" creationId="{199220A3-CAAD-0432-1ECD-5C4A3EFE72AA}"/>
          </ac:picMkLst>
        </pc:picChg>
      </pc:sldChg>
      <pc:sldChg chg="modSp mod modAnim">
        <pc:chgData name="ITMAV" userId="e52d5f75-9b78-4d4e-a3ad-89d32e22100f" providerId="ADAL" clId="{87599EEC-CD43-4FAC-8318-A87A3CF06115}" dt="2023-11-16T17:01:12.337" v="205" actId="1076"/>
        <pc:sldMkLst>
          <pc:docMk/>
          <pc:sldMk cId="0" sldId="262"/>
        </pc:sldMkLst>
        <pc:spChg chg="mod">
          <ac:chgData name="ITMAV" userId="e52d5f75-9b78-4d4e-a3ad-89d32e22100f" providerId="ADAL" clId="{87599EEC-CD43-4FAC-8318-A87A3CF06115}" dt="2023-11-16T17:00:33.767" v="196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7:01:12.337" v="205" actId="1076"/>
          <ac:spMkLst>
            <pc:docMk/>
            <pc:sldMk cId="0" sldId="262"/>
            <ac:spMk id="4" creationId="{DDF62A3C-B3CD-14CF-1491-11DE7D3B6201}"/>
          </ac:spMkLst>
        </pc:spChg>
      </pc:sldChg>
      <pc:sldChg chg="modAnim">
        <pc:chgData name="ITMAV" userId="e52d5f75-9b78-4d4e-a3ad-89d32e22100f" providerId="ADAL" clId="{87599EEC-CD43-4FAC-8318-A87A3CF06115}" dt="2023-11-16T17:03:17.743" v="222"/>
        <pc:sldMkLst>
          <pc:docMk/>
          <pc:sldMk cId="0" sldId="264"/>
        </pc:sldMkLst>
      </pc:sldChg>
      <pc:sldChg chg="modSp mod">
        <pc:chgData name="ITMAV" userId="e52d5f75-9b78-4d4e-a3ad-89d32e22100f" providerId="ADAL" clId="{87599EEC-CD43-4FAC-8318-A87A3CF06115}" dt="2023-11-08T20:41:12" v="28" actId="20577"/>
        <pc:sldMkLst>
          <pc:docMk/>
          <pc:sldMk cId="0" sldId="269"/>
        </pc:sldMkLst>
        <pc:spChg chg="mod">
          <ac:chgData name="ITMAV" userId="e52d5f75-9b78-4d4e-a3ad-89d32e22100f" providerId="ADAL" clId="{87599EEC-CD43-4FAC-8318-A87A3CF06115}" dt="2023-11-08T20:41:12" v="28" actId="20577"/>
          <ac:spMkLst>
            <pc:docMk/>
            <pc:sldMk cId="0" sldId="269"/>
            <ac:spMk id="16" creationId="{00000000-0000-0000-0000-000000000000}"/>
          </ac:spMkLst>
        </pc:spChg>
      </pc:sldChg>
      <pc:sldChg chg="modSp">
        <pc:chgData name="ITMAV" userId="e52d5f75-9b78-4d4e-a3ad-89d32e22100f" providerId="ADAL" clId="{87599EEC-CD43-4FAC-8318-A87A3CF06115}" dt="2023-11-08T20:41:42.827" v="33" actId="123"/>
        <pc:sldMkLst>
          <pc:docMk/>
          <pc:sldMk cId="0" sldId="271"/>
        </pc:sldMkLst>
        <pc:spChg chg="mod">
          <ac:chgData name="ITMAV" userId="e52d5f75-9b78-4d4e-a3ad-89d32e22100f" providerId="ADAL" clId="{87599EEC-CD43-4FAC-8318-A87A3CF06115}" dt="2023-11-08T20:41:42.827" v="33" actId="123"/>
          <ac:spMkLst>
            <pc:docMk/>
            <pc:sldMk cId="0" sldId="271"/>
            <ac:spMk id="12" creationId="{34A2EB84-1F21-8267-CCF2-4AAA9563F381}"/>
          </ac:spMkLst>
        </pc:spChg>
      </pc:sldChg>
      <pc:sldChg chg="delSp modSp mod delAnim">
        <pc:chgData name="ITMAV" userId="e52d5f75-9b78-4d4e-a3ad-89d32e22100f" providerId="ADAL" clId="{87599EEC-CD43-4FAC-8318-A87A3CF06115}" dt="2023-11-16T16:56:20.156" v="171" actId="1076"/>
        <pc:sldMkLst>
          <pc:docMk/>
          <pc:sldMk cId="1224869489" sldId="302"/>
        </pc:sldMkLst>
        <pc:spChg chg="mod">
          <ac:chgData name="ITMAV" userId="e52d5f75-9b78-4d4e-a3ad-89d32e22100f" providerId="ADAL" clId="{87599EEC-CD43-4FAC-8318-A87A3CF06115}" dt="2023-11-16T16:56:05.935" v="169" actId="1076"/>
          <ac:spMkLst>
            <pc:docMk/>
            <pc:sldMk cId="1224869489" sldId="302"/>
            <ac:spMk id="3" creationId="{4A096737-8809-C3F2-DC9E-613C9E8094E0}"/>
          </ac:spMkLst>
        </pc:spChg>
        <pc:spChg chg="mod">
          <ac:chgData name="ITMAV" userId="e52d5f75-9b78-4d4e-a3ad-89d32e22100f" providerId="ADAL" clId="{87599EEC-CD43-4FAC-8318-A87A3CF06115}" dt="2023-11-16T16:56:20.156" v="171" actId="1076"/>
          <ac:spMkLst>
            <pc:docMk/>
            <pc:sldMk cId="1224869489" sldId="302"/>
            <ac:spMk id="10" creationId="{E40F77C7-5BF6-3397-B8C8-3E41FBBD4282}"/>
          </ac:spMkLst>
        </pc:spChg>
        <pc:spChg chg="del">
          <ac:chgData name="ITMAV" userId="e52d5f75-9b78-4d4e-a3ad-89d32e22100f" providerId="ADAL" clId="{87599EEC-CD43-4FAC-8318-A87A3CF06115}" dt="2023-11-16T16:55:22.391" v="164" actId="21"/>
          <ac:spMkLst>
            <pc:docMk/>
            <pc:sldMk cId="1224869489" sldId="302"/>
            <ac:spMk id="13" creationId="{329F004D-B714-4EAC-9EFE-05E28B1665D3}"/>
          </ac:spMkLst>
        </pc:spChg>
        <pc:spChg chg="mod">
          <ac:chgData name="ITMAV" userId="e52d5f75-9b78-4d4e-a3ad-89d32e22100f" providerId="ADAL" clId="{87599EEC-CD43-4FAC-8318-A87A3CF06115}" dt="2023-11-16T16:56:16.600" v="170" actId="1076"/>
          <ac:spMkLst>
            <pc:docMk/>
            <pc:sldMk cId="1224869489" sldId="302"/>
            <ac:spMk id="46" creationId="{9DE7CC96-AD7F-7BCA-51EE-1E378EDD164E}"/>
          </ac:spMkLst>
        </pc:spChg>
      </pc:sldChg>
      <pc:sldChg chg="del">
        <pc:chgData name="ITMAV" userId="e52d5f75-9b78-4d4e-a3ad-89d32e22100f" providerId="ADAL" clId="{87599EEC-CD43-4FAC-8318-A87A3CF06115}" dt="2023-11-16T14:32:43.086" v="38" actId="2696"/>
        <pc:sldMkLst>
          <pc:docMk/>
          <pc:sldMk cId="477045154" sldId="304"/>
        </pc:sldMkLst>
      </pc:sldChg>
      <pc:sldChg chg="modSp del mod">
        <pc:chgData name="ITMAV" userId="e52d5f75-9b78-4d4e-a3ad-89d32e22100f" providerId="ADAL" clId="{87599EEC-CD43-4FAC-8318-A87A3CF06115}" dt="2023-11-16T14:36:36.510" v="45" actId="2696"/>
        <pc:sldMkLst>
          <pc:docMk/>
          <pc:sldMk cId="747066060" sldId="305"/>
        </pc:sldMkLst>
        <pc:grpChg chg="mod">
          <ac:chgData name="ITMAV" userId="e52d5f75-9b78-4d4e-a3ad-89d32e22100f" providerId="ADAL" clId="{87599EEC-CD43-4FAC-8318-A87A3CF06115}" dt="2023-11-16T14:35:54.045" v="43" actId="1076"/>
          <ac:grpSpMkLst>
            <pc:docMk/>
            <pc:sldMk cId="747066060" sldId="305"/>
            <ac:grpSpMk id="17" creationId="{00000000-0000-0000-0000-000000000000}"/>
          </ac:grpSpMkLst>
        </pc:grpChg>
      </pc:sldChg>
      <pc:sldChg chg="modSp mod">
        <pc:chgData name="ITMAV" userId="e52d5f75-9b78-4d4e-a3ad-89d32e22100f" providerId="ADAL" clId="{87599EEC-CD43-4FAC-8318-A87A3CF06115}" dt="2023-11-16T16:55:52.595" v="168" actId="1076"/>
        <pc:sldMkLst>
          <pc:docMk/>
          <pc:sldMk cId="2655632268" sldId="305"/>
        </pc:sldMkLst>
        <pc:spChg chg="mod">
          <ac:chgData name="ITMAV" userId="e52d5f75-9b78-4d4e-a3ad-89d32e22100f" providerId="ADAL" clId="{87599EEC-CD43-4FAC-8318-A87A3CF06115}" dt="2023-11-16T16:55:52.595" v="168" actId="1076"/>
          <ac:spMkLst>
            <pc:docMk/>
            <pc:sldMk cId="2655632268" sldId="305"/>
            <ac:spMk id="14" creationId="{B0890A17-1F18-FB97-4013-948522572AF9}"/>
          </ac:spMkLst>
        </pc:spChg>
        <pc:spChg chg="mod">
          <ac:chgData name="ITMAV" userId="e52d5f75-9b78-4d4e-a3ad-89d32e22100f" providerId="ADAL" clId="{87599EEC-CD43-4FAC-8318-A87A3CF06115}" dt="2023-11-16T16:55:41.520" v="166" actId="1076"/>
          <ac:spMkLst>
            <pc:docMk/>
            <pc:sldMk cId="2655632268" sldId="305"/>
            <ac:spMk id="18" creationId="{141EF99C-8ECF-F205-DEDF-1CE3EAB8A5C8}"/>
          </ac:spMkLst>
        </pc:spChg>
        <pc:spChg chg="mod">
          <ac:chgData name="ITMAV" userId="e52d5f75-9b78-4d4e-a3ad-89d32e22100f" providerId="ADAL" clId="{87599EEC-CD43-4FAC-8318-A87A3CF06115}" dt="2023-11-16T16:55:35.842" v="165" actId="1076"/>
          <ac:spMkLst>
            <pc:docMk/>
            <pc:sldMk cId="2655632268" sldId="305"/>
            <ac:spMk id="21" creationId="{22BC2039-67AF-25F4-E8E1-5CA4E3D62887}"/>
          </ac:spMkLst>
        </pc:spChg>
      </pc:sldChg>
      <pc:sldChg chg="addSp modSp new mod ord modTransition">
        <pc:chgData name="ITMAV" userId="e52d5f75-9b78-4d4e-a3ad-89d32e22100f" providerId="ADAL" clId="{87599EEC-CD43-4FAC-8318-A87A3CF06115}" dt="2023-11-16T17:02:57.784" v="216" actId="1076"/>
        <pc:sldMkLst>
          <pc:docMk/>
          <pc:sldMk cId="2299251311" sldId="306"/>
        </pc:sldMkLst>
        <pc:picChg chg="add mod">
          <ac:chgData name="ITMAV" userId="e52d5f75-9b78-4d4e-a3ad-89d32e22100f" providerId="ADAL" clId="{87599EEC-CD43-4FAC-8318-A87A3CF06115}" dt="2023-11-16T17:02:57.784" v="216" actId="1076"/>
          <ac:picMkLst>
            <pc:docMk/>
            <pc:sldMk cId="2299251311" sldId="306"/>
            <ac:picMk id="2" creationId="{A7087711-763D-061A-D4A6-E476F2C892A8}"/>
          </ac:picMkLst>
        </pc:picChg>
      </pc:sldChg>
      <pc:sldChg chg="del">
        <pc:chgData name="ITMAV" userId="e52d5f75-9b78-4d4e-a3ad-89d32e22100f" providerId="ADAL" clId="{87599EEC-CD43-4FAC-8318-A87A3CF06115}" dt="2023-11-16T14:43:34.369" v="55" actId="2696"/>
        <pc:sldMkLst>
          <pc:docMk/>
          <pc:sldMk cId="2871260437" sldId="306"/>
        </pc:sldMkLst>
      </pc:sldChg>
      <pc:sldChg chg="addSp modSp new mod ord">
        <pc:chgData name="ITMAV" userId="e52d5f75-9b78-4d4e-a3ad-89d32e22100f" providerId="ADAL" clId="{87599EEC-CD43-4FAC-8318-A87A3CF06115}" dt="2023-11-16T17:02:42.352" v="211" actId="1076"/>
        <pc:sldMkLst>
          <pc:docMk/>
          <pc:sldMk cId="2292263479" sldId="307"/>
        </pc:sldMkLst>
        <pc:picChg chg="add mod">
          <ac:chgData name="ITMAV" userId="e52d5f75-9b78-4d4e-a3ad-89d32e22100f" providerId="ADAL" clId="{87599EEC-CD43-4FAC-8318-A87A3CF06115}" dt="2023-11-16T17:02:42.352" v="211" actId="1076"/>
          <ac:picMkLst>
            <pc:docMk/>
            <pc:sldMk cId="2292263479" sldId="307"/>
            <ac:picMk id="2" creationId="{F89BE6E1-0CD4-8E72-E177-67B3327F0BDD}"/>
          </ac:picMkLst>
        </pc:picChg>
      </pc:sldChg>
      <pc:sldChg chg="addSp delSp modSp add del mod">
        <pc:chgData name="ITMAV" userId="e52d5f75-9b78-4d4e-a3ad-89d32e22100f" providerId="ADAL" clId="{87599EEC-CD43-4FAC-8318-A87A3CF06115}" dt="2023-11-16T14:46:02.554" v="95" actId="2696"/>
        <pc:sldMkLst>
          <pc:docMk/>
          <pc:sldMk cId="2434072095" sldId="307"/>
        </pc:sldMkLst>
        <pc:spChg chg="add mod ord">
          <ac:chgData name="ITMAV" userId="e52d5f75-9b78-4d4e-a3ad-89d32e22100f" providerId="ADAL" clId="{87599EEC-CD43-4FAC-8318-A87A3CF06115}" dt="2023-11-16T14:45:43.808" v="92" actId="1076"/>
          <ac:spMkLst>
            <pc:docMk/>
            <pc:sldMk cId="2434072095" sldId="307"/>
            <ac:spMk id="24" creationId="{B594387F-1C23-24D9-0682-FEEE28CA40A7}"/>
          </ac:spMkLst>
        </pc:spChg>
        <pc:spChg chg="mod">
          <ac:chgData name="ITMAV" userId="e52d5f75-9b78-4d4e-a3ad-89d32e22100f" providerId="ADAL" clId="{87599EEC-CD43-4FAC-8318-A87A3CF06115}" dt="2023-11-16T14:44:42.533" v="77" actId="1076"/>
          <ac:spMkLst>
            <pc:docMk/>
            <pc:sldMk cId="2434072095" sldId="307"/>
            <ac:spMk id="39" creationId="{00000000-0000-0000-0000-000000000000}"/>
          </ac:spMkLst>
        </pc:spChg>
        <pc:spChg chg="del mod">
          <ac:chgData name="ITMAV" userId="e52d5f75-9b78-4d4e-a3ad-89d32e22100f" providerId="ADAL" clId="{87599EEC-CD43-4FAC-8318-A87A3CF06115}" dt="2023-11-16T14:44:10.258" v="65" actId="478"/>
          <ac:spMkLst>
            <pc:docMk/>
            <pc:sldMk cId="2434072095" sldId="307"/>
            <ac:spMk id="40" creationId="{00000000-0000-0000-0000-000000000000}"/>
          </ac:spMkLst>
        </pc:spChg>
        <pc:spChg chg="mod">
          <ac:chgData name="ITMAV" userId="e52d5f75-9b78-4d4e-a3ad-89d32e22100f" providerId="ADAL" clId="{87599EEC-CD43-4FAC-8318-A87A3CF06115}" dt="2023-11-16T14:44:47.137" v="78" actId="1076"/>
          <ac:spMkLst>
            <pc:docMk/>
            <pc:sldMk cId="2434072095" sldId="307"/>
            <ac:spMk id="43" creationId="{00000000-0000-0000-0000-000000000000}"/>
          </ac:spMkLst>
        </pc:spChg>
        <pc:grpChg chg="mod">
          <ac:chgData name="ITMAV" userId="e52d5f75-9b78-4d4e-a3ad-89d32e22100f" providerId="ADAL" clId="{87599EEC-CD43-4FAC-8318-A87A3CF06115}" dt="2023-11-16T14:44:23.155" v="71" actId="1076"/>
          <ac:grpSpMkLst>
            <pc:docMk/>
            <pc:sldMk cId="2434072095" sldId="307"/>
            <ac:grpSpMk id="10" creationId="{00000000-0000-0000-0000-000000000000}"/>
          </ac:grpSpMkLst>
        </pc:grpChg>
        <pc:grpChg chg="mod">
          <ac:chgData name="ITMAV" userId="e52d5f75-9b78-4d4e-a3ad-89d32e22100f" providerId="ADAL" clId="{87599EEC-CD43-4FAC-8318-A87A3CF06115}" dt="2023-11-16T14:44:12.810" v="66" actId="1076"/>
          <ac:grpSpMkLst>
            <pc:docMk/>
            <pc:sldMk cId="2434072095" sldId="307"/>
            <ac:grpSpMk id="17" creationId="{00000000-0000-0000-0000-000000000000}"/>
          </ac:grpSpMkLst>
        </pc:grpChg>
        <pc:grpChg chg="mod">
          <ac:chgData name="ITMAV" userId="e52d5f75-9b78-4d4e-a3ad-89d32e22100f" providerId="ADAL" clId="{87599EEC-CD43-4FAC-8318-A87A3CF06115}" dt="2023-11-16T14:45:38.864" v="88" actId="1076"/>
          <ac:grpSpMkLst>
            <pc:docMk/>
            <pc:sldMk cId="2434072095" sldId="307"/>
            <ac:grpSpMk id="38" creationId="{00000000-0000-0000-0000-000000000000}"/>
          </ac:grpSpMkLst>
        </pc:grpChg>
      </pc:sldChg>
      <pc:sldChg chg="add del">
        <pc:chgData name="ITMAV" userId="e52d5f75-9b78-4d4e-a3ad-89d32e22100f" providerId="ADAL" clId="{87599EEC-CD43-4FAC-8318-A87A3CF06115}" dt="2023-11-16T14:46:05.704" v="96" actId="2696"/>
        <pc:sldMkLst>
          <pc:docMk/>
          <pc:sldMk cId="128346300" sldId="308"/>
        </pc:sldMkLst>
      </pc:sldChg>
    </pc:docChg>
  </pc:docChgLst>
  <pc:docChgLst>
    <pc:chgData name="Intervenante" userId="a4f789d0-32db-4b52-875f-5183a8a35377" providerId="ADAL" clId="{2F202DF4-D756-4924-BF7E-531686D9E632}"/>
    <pc:docChg chg="undo custSel addSld delSld modSld sldOrd">
      <pc:chgData name="Intervenante" userId="a4f789d0-32db-4b52-875f-5183a8a35377" providerId="ADAL" clId="{2F202DF4-D756-4924-BF7E-531686D9E632}" dt="2023-09-25T13:21:55.392" v="6669"/>
      <pc:docMkLst>
        <pc:docMk/>
      </pc:docMkLst>
      <pc:sldChg chg="modSp mod">
        <pc:chgData name="Intervenante" userId="a4f789d0-32db-4b52-875f-5183a8a35377" providerId="ADAL" clId="{2F202DF4-D756-4924-BF7E-531686D9E632}" dt="2023-09-20T15:00:06.976" v="2940" actId="20577"/>
        <pc:sldMkLst>
          <pc:docMk/>
          <pc:sldMk cId="0" sldId="257"/>
        </pc:sldMkLst>
        <pc:spChg chg="mod">
          <ac:chgData name="Intervenante" userId="a4f789d0-32db-4b52-875f-5183a8a35377" providerId="ADAL" clId="{2F202DF4-D756-4924-BF7E-531686D9E632}" dt="2023-09-20T15:00:06.976" v="2940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0T14:58:34.637" v="2935" actId="14100"/>
          <ac:spMkLst>
            <pc:docMk/>
            <pc:sldMk cId="0" sldId="257"/>
            <ac:spMk id="19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0T14:58:54.425" v="2938" actId="1076"/>
          <ac:spMkLst>
            <pc:docMk/>
            <pc:sldMk cId="0" sldId="257"/>
            <ac:spMk id="21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0T14:58:09.416" v="2930" actId="14100"/>
          <ac:spMkLst>
            <pc:docMk/>
            <pc:sldMk cId="0" sldId="257"/>
            <ac:spMk id="23" creationId="{00000000-0000-0000-0000-000000000000}"/>
          </ac:spMkLst>
        </pc:spChg>
        <pc:grpChg chg="mod">
          <ac:chgData name="Intervenante" userId="a4f789d0-32db-4b52-875f-5183a8a35377" providerId="ADAL" clId="{2F202DF4-D756-4924-BF7E-531686D9E632}" dt="2023-09-20T14:58:41.957" v="2936" actId="1076"/>
          <ac:grpSpMkLst>
            <pc:docMk/>
            <pc:sldMk cId="0" sldId="257"/>
            <ac:grpSpMk id="17" creationId="{00000000-0000-0000-0000-000000000000}"/>
          </ac:grpSpMkLst>
        </pc:grpChg>
      </pc:sldChg>
      <pc:sldChg chg="addSp delSp modSp mod modAnim">
        <pc:chgData name="Intervenante" userId="a4f789d0-32db-4b52-875f-5183a8a35377" providerId="ADAL" clId="{2F202DF4-D756-4924-BF7E-531686D9E632}" dt="2023-09-25T13:21:55.392" v="6669"/>
        <pc:sldMkLst>
          <pc:docMk/>
          <pc:sldMk cId="0" sldId="261"/>
        </pc:sldMkLst>
        <pc:spChg chg="mod">
          <ac:chgData name="Intervenante" userId="a4f789d0-32db-4b52-875f-5183a8a35377" providerId="ADAL" clId="{2F202DF4-D756-4924-BF7E-531686D9E632}" dt="2023-09-25T13:17:46.391" v="6652" actId="1076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Intervenante" userId="a4f789d0-32db-4b52-875f-5183a8a35377" providerId="ADAL" clId="{2F202DF4-D756-4924-BF7E-531686D9E632}" dt="2023-09-25T13:13:37.528" v="6593" actId="1076"/>
          <ac:spMkLst>
            <pc:docMk/>
            <pc:sldMk cId="0" sldId="261"/>
            <ac:spMk id="5" creationId="{250B3AC9-549C-C0F7-2762-311683560B01}"/>
          </ac:spMkLst>
        </pc:spChg>
        <pc:spChg chg="add mod">
          <ac:chgData name="Intervenante" userId="a4f789d0-32db-4b52-875f-5183a8a35377" providerId="ADAL" clId="{2F202DF4-D756-4924-BF7E-531686D9E632}" dt="2023-09-25T13:14:33.186" v="6607" actId="14100"/>
          <ac:spMkLst>
            <pc:docMk/>
            <pc:sldMk cId="0" sldId="261"/>
            <ac:spMk id="6" creationId="{CE475AE0-05AC-BF0D-AC46-2F355F2DD2DA}"/>
          </ac:spMkLst>
        </pc:spChg>
        <pc:spChg chg="add del mod">
          <ac:chgData name="Intervenante" userId="a4f789d0-32db-4b52-875f-5183a8a35377" providerId="ADAL" clId="{2F202DF4-D756-4924-BF7E-531686D9E632}" dt="2023-09-25T13:10:28.031" v="6550"/>
          <ac:spMkLst>
            <pc:docMk/>
            <pc:sldMk cId="0" sldId="261"/>
            <ac:spMk id="7" creationId="{BC63805F-CFF7-F4A7-4D20-84819F6D501F}"/>
          </ac:spMkLst>
        </pc:spChg>
        <pc:spChg chg="add del mod">
          <ac:chgData name="Intervenante" userId="a4f789d0-32db-4b52-875f-5183a8a35377" providerId="ADAL" clId="{2F202DF4-D756-4924-BF7E-531686D9E632}" dt="2023-09-25T13:10:42.974" v="6552"/>
          <ac:spMkLst>
            <pc:docMk/>
            <pc:sldMk cId="0" sldId="261"/>
            <ac:spMk id="8" creationId="{CDB446DD-7967-9B2A-6190-83E8CB7AE63C}"/>
          </ac:spMkLst>
        </pc:spChg>
        <pc:spChg chg="add mod">
          <ac:chgData name="Intervenante" userId="a4f789d0-32db-4b52-875f-5183a8a35377" providerId="ADAL" clId="{2F202DF4-D756-4924-BF7E-531686D9E632}" dt="2023-09-25T13:14:27.059" v="6605" actId="14100"/>
          <ac:spMkLst>
            <pc:docMk/>
            <pc:sldMk cId="0" sldId="261"/>
            <ac:spMk id="9" creationId="{B32432C7-124E-0A26-3A83-2B02A24FC926}"/>
          </ac:spMkLst>
        </pc:spChg>
        <pc:spChg chg="add del mod">
          <ac:chgData name="Intervenante" userId="a4f789d0-32db-4b52-875f-5183a8a35377" providerId="ADAL" clId="{2F202DF4-D756-4924-BF7E-531686D9E632}" dt="2023-09-25T13:11:38.072" v="6563"/>
          <ac:spMkLst>
            <pc:docMk/>
            <pc:sldMk cId="0" sldId="261"/>
            <ac:spMk id="10" creationId="{54A8B4E3-3E72-EC2D-8BEE-DAE562E0CEF2}"/>
          </ac:spMkLst>
        </pc:spChg>
        <pc:spChg chg="add del mod">
          <ac:chgData name="Intervenante" userId="a4f789d0-32db-4b52-875f-5183a8a35377" providerId="ADAL" clId="{2F202DF4-D756-4924-BF7E-531686D9E632}" dt="2023-09-25T13:11:46.169" v="6565"/>
          <ac:spMkLst>
            <pc:docMk/>
            <pc:sldMk cId="0" sldId="261"/>
            <ac:spMk id="11" creationId="{22D61CC3-8923-1126-144D-96DBD2324C29}"/>
          </ac:spMkLst>
        </pc:spChg>
        <pc:spChg chg="add mod">
          <ac:chgData name="Intervenante" userId="a4f789d0-32db-4b52-875f-5183a8a35377" providerId="ADAL" clId="{2F202DF4-D756-4924-BF7E-531686D9E632}" dt="2023-09-25T13:14:10.465" v="6603" actId="14100"/>
          <ac:spMkLst>
            <pc:docMk/>
            <pc:sldMk cId="0" sldId="261"/>
            <ac:spMk id="12" creationId="{7441F1F3-9BA9-576A-80D6-516C7D93AF07}"/>
          </ac:spMkLst>
        </pc:spChg>
        <pc:spChg chg="add mod">
          <ac:chgData name="Intervenante" userId="a4f789d0-32db-4b52-875f-5183a8a35377" providerId="ADAL" clId="{2F202DF4-D756-4924-BF7E-531686D9E632}" dt="2023-09-25T13:13:46.937" v="6595" actId="14100"/>
          <ac:spMkLst>
            <pc:docMk/>
            <pc:sldMk cId="0" sldId="261"/>
            <ac:spMk id="13" creationId="{13021DC9-A380-EFF3-7820-545168C4C4FD}"/>
          </ac:spMkLst>
        </pc:spChg>
        <pc:spChg chg="add mod">
          <ac:chgData name="Intervenante" userId="a4f789d0-32db-4b52-875f-5183a8a35377" providerId="ADAL" clId="{2F202DF4-D756-4924-BF7E-531686D9E632}" dt="2023-09-25T13:15:23.102" v="6616" actId="14100"/>
          <ac:spMkLst>
            <pc:docMk/>
            <pc:sldMk cId="0" sldId="261"/>
            <ac:spMk id="14" creationId="{CF8B0D10-CD5F-94AF-523A-DCBE615661AE}"/>
          </ac:spMkLst>
        </pc:spChg>
        <pc:spChg chg="add mod">
          <ac:chgData name="Intervenante" userId="a4f789d0-32db-4b52-875f-5183a8a35377" providerId="ADAL" clId="{2F202DF4-D756-4924-BF7E-531686D9E632}" dt="2023-09-25T13:15:49.682" v="6621" actId="14100"/>
          <ac:spMkLst>
            <pc:docMk/>
            <pc:sldMk cId="0" sldId="261"/>
            <ac:spMk id="15" creationId="{6CA69C41-CDD8-D258-5465-D905EA587917}"/>
          </ac:spMkLst>
        </pc:spChg>
        <pc:spChg chg="add mod">
          <ac:chgData name="Intervenante" userId="a4f789d0-32db-4b52-875f-5183a8a35377" providerId="ADAL" clId="{2F202DF4-D756-4924-BF7E-531686D9E632}" dt="2023-09-25T13:18:01.871" v="6654" actId="14100"/>
          <ac:spMkLst>
            <pc:docMk/>
            <pc:sldMk cId="0" sldId="261"/>
            <ac:spMk id="16" creationId="{43900422-B472-C8BC-4007-C51D9D02B259}"/>
          </ac:spMkLst>
        </pc:spChg>
        <pc:spChg chg="add mod">
          <ac:chgData name="Intervenante" userId="a4f789d0-32db-4b52-875f-5183a8a35377" providerId="ADAL" clId="{2F202DF4-D756-4924-BF7E-531686D9E632}" dt="2023-09-25T13:17:16.048" v="6642" actId="14100"/>
          <ac:spMkLst>
            <pc:docMk/>
            <pc:sldMk cId="0" sldId="261"/>
            <ac:spMk id="17" creationId="{1FC05FAF-3F8B-369C-9BD7-FF5A9B5CD425}"/>
          </ac:spMkLst>
        </pc:spChg>
        <pc:spChg chg="add mod">
          <ac:chgData name="Intervenante" userId="a4f789d0-32db-4b52-875f-5183a8a35377" providerId="ADAL" clId="{2F202DF4-D756-4924-BF7E-531686D9E632}" dt="2023-09-25T13:17:40.142" v="6649" actId="14100"/>
          <ac:spMkLst>
            <pc:docMk/>
            <pc:sldMk cId="0" sldId="261"/>
            <ac:spMk id="18" creationId="{4DAA8D9F-C7BE-E19D-9891-91D8D4EE906F}"/>
          </ac:spMkLst>
        </pc:spChg>
        <pc:inkChg chg="add del">
          <ac:chgData name="Intervenante" userId="a4f789d0-32db-4b52-875f-5183a8a35377" providerId="ADAL" clId="{2F202DF4-D756-4924-BF7E-531686D9E632}" dt="2023-09-25T13:08:24.847" v="6524" actId="9405"/>
          <ac:inkMkLst>
            <pc:docMk/>
            <pc:sldMk cId="0" sldId="261"/>
            <ac:inkMk id="3" creationId="{76CFC60C-1DD5-4E47-3BD3-045C0C6DE6ED}"/>
          </ac:inkMkLst>
        </pc:inkChg>
        <pc:inkChg chg="add del">
          <ac:chgData name="Intervenante" userId="a4f789d0-32db-4b52-875f-5183a8a35377" providerId="ADAL" clId="{2F202DF4-D756-4924-BF7E-531686D9E632}" dt="2023-09-25T13:08:31.391" v="6526" actId="9405"/>
          <ac:inkMkLst>
            <pc:docMk/>
            <pc:sldMk cId="0" sldId="261"/>
            <ac:inkMk id="4" creationId="{02E922FD-B30A-6DDD-6C07-FF0AAE808D02}"/>
          </ac:inkMkLst>
        </pc:inkChg>
      </pc:sldChg>
      <pc:sldChg chg="modSp mod">
        <pc:chgData name="Intervenante" userId="a4f789d0-32db-4b52-875f-5183a8a35377" providerId="ADAL" clId="{2F202DF4-D756-4924-BF7E-531686D9E632}" dt="2023-09-22T14:35:11.522" v="6309" actId="1076"/>
        <pc:sldMkLst>
          <pc:docMk/>
          <pc:sldMk cId="0" sldId="262"/>
        </pc:sldMkLst>
        <pc:spChg chg="mod modCrop">
          <ac:chgData name="Intervenante" userId="a4f789d0-32db-4b52-875f-5183a8a35377" providerId="ADAL" clId="{2F202DF4-D756-4924-BF7E-531686D9E632}" dt="2023-09-22T14:35:11.522" v="6309" actId="1076"/>
          <ac:spMkLst>
            <pc:docMk/>
            <pc:sldMk cId="0" sldId="262"/>
            <ac:spMk id="2" creationId="{00000000-0000-0000-0000-000000000000}"/>
          </ac:spMkLst>
        </pc:spChg>
      </pc:sldChg>
      <pc:sldChg chg="addSp modSp mod modAnim">
        <pc:chgData name="Intervenante" userId="a4f789d0-32db-4b52-875f-5183a8a35377" providerId="ADAL" clId="{2F202DF4-D756-4924-BF7E-531686D9E632}" dt="2023-09-22T14:37:06.366" v="6320"/>
        <pc:sldMkLst>
          <pc:docMk/>
          <pc:sldMk cId="0" sldId="265"/>
        </pc:sldMkLst>
        <pc:spChg chg="mod">
          <ac:chgData name="Intervenante" userId="a4f789d0-32db-4b52-875f-5183a8a35377" providerId="ADAL" clId="{2F202DF4-D756-4924-BF7E-531686D9E632}" dt="2023-09-22T14:36:27.444" v="6314" actId="1076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Intervenante" userId="a4f789d0-32db-4b52-875f-5183a8a35377" providerId="ADAL" clId="{2F202DF4-D756-4924-BF7E-531686D9E632}" dt="2023-09-22T14:36:49.396" v="6318" actId="1076"/>
          <ac:spMkLst>
            <pc:docMk/>
            <pc:sldMk cId="0" sldId="265"/>
            <ac:spMk id="3" creationId="{8F4284FE-D512-4CD2-2067-3A77151A45D1}"/>
          </ac:spMkLst>
        </pc:spChg>
      </pc:sldChg>
      <pc:sldChg chg="addSp modSp mod modAnim">
        <pc:chgData name="Intervenante" userId="a4f789d0-32db-4b52-875f-5183a8a35377" providerId="ADAL" clId="{2F202DF4-D756-4924-BF7E-531686D9E632}" dt="2023-09-22T14:37:36.301" v="6327"/>
        <pc:sldMkLst>
          <pc:docMk/>
          <pc:sldMk cId="0" sldId="266"/>
        </pc:sldMkLst>
        <pc:spChg chg="mod">
          <ac:chgData name="Intervenante" userId="a4f789d0-32db-4b52-875f-5183a8a35377" providerId="ADAL" clId="{2F202DF4-D756-4924-BF7E-531686D9E632}" dt="2023-09-22T14:37:32.591" v="6326" actId="1076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Intervenante" userId="a4f789d0-32db-4b52-875f-5183a8a35377" providerId="ADAL" clId="{2F202DF4-D756-4924-BF7E-531686D9E632}" dt="2023-09-22T14:37:30.495" v="6325" actId="1076"/>
          <ac:spMkLst>
            <pc:docMk/>
            <pc:sldMk cId="0" sldId="266"/>
            <ac:spMk id="3" creationId="{908F0D11-6948-DAF0-5832-7393AC4D7CF2}"/>
          </ac:spMkLst>
        </pc:spChg>
      </pc:sldChg>
      <pc:sldChg chg="addSp delSp modSp mod modAnim">
        <pc:chgData name="Intervenante" userId="a4f789d0-32db-4b52-875f-5183a8a35377" providerId="ADAL" clId="{2F202DF4-D756-4924-BF7E-531686D9E632}" dt="2023-09-22T14:39:49.784" v="6347"/>
        <pc:sldMkLst>
          <pc:docMk/>
          <pc:sldMk cId="0" sldId="267"/>
        </pc:sldMkLst>
        <pc:inkChg chg="add del">
          <ac:chgData name="Intervenante" userId="a4f789d0-32db-4b52-875f-5183a8a35377" providerId="ADAL" clId="{2F202DF4-D756-4924-BF7E-531686D9E632}" dt="2023-09-22T14:37:55.682" v="6330" actId="9405"/>
          <ac:inkMkLst>
            <pc:docMk/>
            <pc:sldMk cId="0" sldId="267"/>
            <ac:inkMk id="3" creationId="{878EBEF5-E4C0-EE78-867D-DF320A1FE979}"/>
          </ac:inkMkLst>
        </pc:inkChg>
        <pc:inkChg chg="add del">
          <ac:chgData name="Intervenante" userId="a4f789d0-32db-4b52-875f-5183a8a35377" providerId="ADAL" clId="{2F202DF4-D756-4924-BF7E-531686D9E632}" dt="2023-09-22T14:38:21.306" v="6334" actId="9405"/>
          <ac:inkMkLst>
            <pc:docMk/>
            <pc:sldMk cId="0" sldId="267"/>
            <ac:inkMk id="4" creationId="{7BB68035-D377-9F0E-0FF0-0690C082FF07}"/>
          </ac:inkMkLst>
        </pc:inkChg>
        <pc:inkChg chg="add del">
          <ac:chgData name="Intervenante" userId="a4f789d0-32db-4b52-875f-5183a8a35377" providerId="ADAL" clId="{2F202DF4-D756-4924-BF7E-531686D9E632}" dt="2023-09-22T14:38:21.090" v="6333" actId="9405"/>
          <ac:inkMkLst>
            <pc:docMk/>
            <pc:sldMk cId="0" sldId="267"/>
            <ac:inkMk id="5" creationId="{6197284D-1D53-0E13-152D-E78F4EC7854C}"/>
          </ac:inkMkLst>
        </pc:inkChg>
        <pc:inkChg chg="add mod">
          <ac:chgData name="Intervenante" userId="a4f789d0-32db-4b52-875f-5183a8a35377" providerId="ADAL" clId="{2F202DF4-D756-4924-BF7E-531686D9E632}" dt="2023-09-22T14:39:28.544" v="6337" actId="1076"/>
          <ac:inkMkLst>
            <pc:docMk/>
            <pc:sldMk cId="0" sldId="267"/>
            <ac:inkMk id="6" creationId="{DC44A44C-A000-F53E-8534-D0CA8E542BF2}"/>
          </ac:inkMkLst>
        </pc:inkChg>
      </pc:sldChg>
      <pc:sldChg chg="modSp mod">
        <pc:chgData name="Intervenante" userId="a4f789d0-32db-4b52-875f-5183a8a35377" providerId="ADAL" clId="{2F202DF4-D756-4924-BF7E-531686D9E632}" dt="2023-09-20T19:39:39.042" v="3307" actId="20577"/>
        <pc:sldMkLst>
          <pc:docMk/>
          <pc:sldMk cId="0" sldId="268"/>
        </pc:sldMkLst>
        <pc:spChg chg="mod">
          <ac:chgData name="Intervenante" userId="a4f789d0-32db-4b52-875f-5183a8a35377" providerId="ADAL" clId="{2F202DF4-D756-4924-BF7E-531686D9E632}" dt="2023-09-20T19:39:39.042" v="3307" actId="20577"/>
          <ac:spMkLst>
            <pc:docMk/>
            <pc:sldMk cId="0" sldId="268"/>
            <ac:spMk id="25" creationId="{00000000-0000-0000-0000-000000000000}"/>
          </ac:spMkLst>
        </pc:spChg>
        <pc:grpChg chg="mod">
          <ac:chgData name="Intervenante" userId="a4f789d0-32db-4b52-875f-5183a8a35377" providerId="ADAL" clId="{2F202DF4-D756-4924-BF7E-531686D9E632}" dt="2023-09-20T15:25:42.097" v="3064" actId="1076"/>
          <ac:grpSpMkLst>
            <pc:docMk/>
            <pc:sldMk cId="0" sldId="268"/>
            <ac:grpSpMk id="2" creationId="{00000000-0000-0000-0000-000000000000}"/>
          </ac:grpSpMkLst>
        </pc:grpChg>
      </pc:sldChg>
      <pc:sldChg chg="modAnim">
        <pc:chgData name="Intervenante" userId="a4f789d0-32db-4b52-875f-5183a8a35377" providerId="ADAL" clId="{2F202DF4-D756-4924-BF7E-531686D9E632}" dt="2023-09-25T13:07:29.134" v="6522"/>
        <pc:sldMkLst>
          <pc:docMk/>
          <pc:sldMk cId="0" sldId="269"/>
        </pc:sldMkLst>
      </pc:sldChg>
      <pc:sldChg chg="addSp modSp mod modAnim">
        <pc:chgData name="Intervenante" userId="a4f789d0-32db-4b52-875f-5183a8a35377" providerId="ADAL" clId="{2F202DF4-D756-4924-BF7E-531686D9E632}" dt="2023-09-22T14:44:34.360" v="6390" actId="20577"/>
        <pc:sldMkLst>
          <pc:docMk/>
          <pc:sldMk cId="0" sldId="271"/>
        </pc:sldMkLst>
        <pc:spChg chg="mod">
          <ac:chgData name="Intervenante" userId="a4f789d0-32db-4b52-875f-5183a8a35377" providerId="ADAL" clId="{2F202DF4-D756-4924-BF7E-531686D9E632}" dt="2023-09-22T14:41:14.620" v="6367" actId="20577"/>
          <ac:spMkLst>
            <pc:docMk/>
            <pc:sldMk cId="0" sldId="271"/>
            <ac:spMk id="5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2:38:05.266" v="4435" actId="1076"/>
          <ac:spMkLst>
            <pc:docMk/>
            <pc:sldMk cId="0" sldId="271"/>
            <ac:spMk id="6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2:38:20.363" v="4439" actId="1076"/>
          <ac:spMkLst>
            <pc:docMk/>
            <pc:sldMk cId="0" sldId="271"/>
            <ac:spMk id="8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3:27:20.152" v="6200" actId="14100"/>
          <ac:spMkLst>
            <pc:docMk/>
            <pc:sldMk cId="0" sldId="271"/>
            <ac:spMk id="10" creationId="{75759788-D73E-0232-3035-84725AE74DB1}"/>
          </ac:spMkLst>
        </pc:spChg>
        <pc:spChg chg="mod">
          <ac:chgData name="Intervenante" userId="a4f789d0-32db-4b52-875f-5183a8a35377" providerId="ADAL" clId="{2F202DF4-D756-4924-BF7E-531686D9E632}" dt="2023-09-21T12:37:51.466" v="4431"/>
          <ac:spMkLst>
            <pc:docMk/>
            <pc:sldMk cId="0" sldId="271"/>
            <ac:spMk id="11" creationId="{2E3DBB79-0B7B-D94F-C82C-D5ACA4F4DC8E}"/>
          </ac:spMkLst>
        </pc:spChg>
        <pc:spChg chg="add mod">
          <ac:chgData name="Intervenante" userId="a4f789d0-32db-4b52-875f-5183a8a35377" providerId="ADAL" clId="{2F202DF4-D756-4924-BF7E-531686D9E632}" dt="2023-09-22T14:44:34.360" v="6390" actId="20577"/>
          <ac:spMkLst>
            <pc:docMk/>
            <pc:sldMk cId="0" sldId="271"/>
            <ac:spMk id="12" creationId="{34A2EB84-1F21-8267-CCF2-4AAA9563F381}"/>
          </ac:spMkLst>
        </pc:spChg>
        <pc:grpChg chg="mod">
          <ac:chgData name="Intervenante" userId="a4f789d0-32db-4b52-875f-5183a8a35377" providerId="ADAL" clId="{2F202DF4-D756-4924-BF7E-531686D9E632}" dt="2023-09-21T13:26:46.711" v="6198" actId="14100"/>
          <ac:grpSpMkLst>
            <pc:docMk/>
            <pc:sldMk cId="0" sldId="271"/>
            <ac:grpSpMk id="2" creationId="{00000000-0000-0000-0000-000000000000}"/>
          </ac:grpSpMkLst>
        </pc:grpChg>
        <pc:grpChg chg="add mod">
          <ac:chgData name="Intervenante" userId="a4f789d0-32db-4b52-875f-5183a8a35377" providerId="ADAL" clId="{2F202DF4-D756-4924-BF7E-531686D9E632}" dt="2023-09-21T13:27:15.844" v="6199" actId="14100"/>
          <ac:grpSpMkLst>
            <pc:docMk/>
            <pc:sldMk cId="0" sldId="271"/>
            <ac:grpSpMk id="9" creationId="{6DB21323-F760-7CB4-A726-2FD6EBC8AD53}"/>
          </ac:grpSpMkLst>
        </pc:grpChg>
      </pc:sldChg>
      <pc:sldChg chg="addSp delSp modSp mod delAnim modAnim">
        <pc:chgData name="Intervenante" userId="a4f789d0-32db-4b52-875f-5183a8a35377" providerId="ADAL" clId="{2F202DF4-D756-4924-BF7E-531686D9E632}" dt="2023-09-22T14:46:16.450" v="6399" actId="255"/>
        <pc:sldMkLst>
          <pc:docMk/>
          <pc:sldMk cId="0" sldId="272"/>
        </pc:sldMkLst>
        <pc:spChg chg="del mod">
          <ac:chgData name="Intervenante" userId="a4f789d0-32db-4b52-875f-5183a8a35377" providerId="ADAL" clId="{2F202DF4-D756-4924-BF7E-531686D9E632}" dt="2023-09-21T13:35:33.384" v="6212"/>
          <ac:spMkLst>
            <pc:docMk/>
            <pc:sldMk cId="0" sldId="272"/>
            <ac:spMk id="5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3:07:49.265" v="5508" actId="1076"/>
          <ac:spMkLst>
            <pc:docMk/>
            <pc:sldMk cId="0" sldId="272"/>
            <ac:spMk id="6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2:46:18.531" v="4595" actId="255"/>
          <ac:spMkLst>
            <pc:docMk/>
            <pc:sldMk cId="0" sldId="272"/>
            <ac:spMk id="8" creationId="{00000000-0000-0000-0000-000000000000}"/>
          </ac:spMkLst>
        </pc:spChg>
        <pc:spChg chg="add del mod">
          <ac:chgData name="Intervenante" userId="a4f789d0-32db-4b52-875f-5183a8a35377" providerId="ADAL" clId="{2F202DF4-D756-4924-BF7E-531686D9E632}" dt="2023-09-21T13:07:12.613" v="5502"/>
          <ac:spMkLst>
            <pc:docMk/>
            <pc:sldMk cId="0" sldId="272"/>
            <ac:spMk id="9" creationId="{D9C66504-3F94-7AA3-EDA0-051E938EAF26}"/>
          </ac:spMkLst>
        </pc:spChg>
        <pc:spChg chg="mod">
          <ac:chgData name="Intervenante" userId="a4f789d0-32db-4b52-875f-5183a8a35377" providerId="ADAL" clId="{2F202DF4-D756-4924-BF7E-531686D9E632}" dt="2023-09-21T13:34:57.723" v="6204"/>
          <ac:spMkLst>
            <pc:docMk/>
            <pc:sldMk cId="0" sldId="272"/>
            <ac:spMk id="11" creationId="{E4C47E2E-1333-CA9B-FFCB-172C94090C9D}"/>
          </ac:spMkLst>
        </pc:spChg>
        <pc:spChg chg="mod">
          <ac:chgData name="Intervenante" userId="a4f789d0-32db-4b52-875f-5183a8a35377" providerId="ADAL" clId="{2F202DF4-D756-4924-BF7E-531686D9E632}" dt="2023-09-21T13:34:57.723" v="6204"/>
          <ac:spMkLst>
            <pc:docMk/>
            <pc:sldMk cId="0" sldId="272"/>
            <ac:spMk id="12" creationId="{8FE1AEBF-1C22-4854-C5A8-AC4C381EE54D}"/>
          </ac:spMkLst>
        </pc:spChg>
        <pc:spChg chg="add mod">
          <ac:chgData name="Intervenante" userId="a4f789d0-32db-4b52-875f-5183a8a35377" providerId="ADAL" clId="{2F202DF4-D756-4924-BF7E-531686D9E632}" dt="2023-09-22T14:42:48.533" v="6386" actId="20577"/>
          <ac:spMkLst>
            <pc:docMk/>
            <pc:sldMk cId="0" sldId="272"/>
            <ac:spMk id="13" creationId="{34DD13A5-A6FD-AFDD-98D3-60488499D97D}"/>
          </ac:spMkLst>
        </pc:spChg>
        <pc:spChg chg="mod">
          <ac:chgData name="Intervenante" userId="a4f789d0-32db-4b52-875f-5183a8a35377" providerId="ADAL" clId="{2F202DF4-D756-4924-BF7E-531686D9E632}" dt="2023-09-21T13:35:34.390" v="6213"/>
          <ac:spMkLst>
            <pc:docMk/>
            <pc:sldMk cId="0" sldId="272"/>
            <ac:spMk id="15" creationId="{3A42EBEC-143E-5AC4-E940-FE017F6AFC0E}"/>
          </ac:spMkLst>
        </pc:spChg>
        <pc:spChg chg="mod">
          <ac:chgData name="Intervenante" userId="a4f789d0-32db-4b52-875f-5183a8a35377" providerId="ADAL" clId="{2F202DF4-D756-4924-BF7E-531686D9E632}" dt="2023-09-21T13:35:34.390" v="6213"/>
          <ac:spMkLst>
            <pc:docMk/>
            <pc:sldMk cId="0" sldId="272"/>
            <ac:spMk id="16" creationId="{BB1975E4-FF04-3F2B-F8BA-807C14C2D398}"/>
          </ac:spMkLst>
        </pc:spChg>
        <pc:spChg chg="add mod">
          <ac:chgData name="Intervenante" userId="a4f789d0-32db-4b52-875f-5183a8a35377" providerId="ADAL" clId="{2F202DF4-D756-4924-BF7E-531686D9E632}" dt="2023-09-22T14:46:16.450" v="6399" actId="255"/>
          <ac:spMkLst>
            <pc:docMk/>
            <pc:sldMk cId="0" sldId="272"/>
            <ac:spMk id="18" creationId="{FFFE0767-1AAD-B281-A9CB-EE54B10E32A8}"/>
          </ac:spMkLst>
        </pc:spChg>
        <pc:grpChg chg="del mod">
          <ac:chgData name="Intervenante" userId="a4f789d0-32db-4b52-875f-5183a8a35377" providerId="ADAL" clId="{2F202DF4-D756-4924-BF7E-531686D9E632}" dt="2023-09-21T13:35:22.408" v="6208" actId="478"/>
          <ac:grpSpMkLst>
            <pc:docMk/>
            <pc:sldMk cId="0" sldId="272"/>
            <ac:grpSpMk id="2" creationId="{00000000-0000-0000-0000-000000000000}"/>
          </ac:grpSpMkLst>
        </pc:grpChg>
        <pc:grpChg chg="add mod">
          <ac:chgData name="Intervenante" userId="a4f789d0-32db-4b52-875f-5183a8a35377" providerId="ADAL" clId="{2F202DF4-D756-4924-BF7E-531686D9E632}" dt="2023-09-21T13:35:42.963" v="6215" actId="1076"/>
          <ac:grpSpMkLst>
            <pc:docMk/>
            <pc:sldMk cId="0" sldId="272"/>
            <ac:grpSpMk id="10" creationId="{E6AD06D9-23F3-74C8-51BA-85F4926F39EA}"/>
          </ac:grpSpMkLst>
        </pc:grpChg>
        <pc:grpChg chg="add mod">
          <ac:chgData name="Intervenante" userId="a4f789d0-32db-4b52-875f-5183a8a35377" providerId="ADAL" clId="{2F202DF4-D756-4924-BF7E-531686D9E632}" dt="2023-09-21T13:37:52.453" v="6231" actId="1076"/>
          <ac:grpSpMkLst>
            <pc:docMk/>
            <pc:sldMk cId="0" sldId="272"/>
            <ac:grpSpMk id="14" creationId="{9152899E-06DF-317C-13AD-4B44E2521586}"/>
          </ac:grpSpMkLst>
        </pc:grpChg>
      </pc:sldChg>
      <pc:sldChg chg="modSp mod modAnim">
        <pc:chgData name="Intervenante" userId="a4f789d0-32db-4b52-875f-5183a8a35377" providerId="ADAL" clId="{2F202DF4-D756-4924-BF7E-531686D9E632}" dt="2023-09-22T14:47:11.947" v="6414" actId="20577"/>
        <pc:sldMkLst>
          <pc:docMk/>
          <pc:sldMk cId="0" sldId="273"/>
        </pc:sldMkLst>
        <pc:spChg chg="mod">
          <ac:chgData name="Intervenante" userId="a4f789d0-32db-4b52-875f-5183a8a35377" providerId="ADAL" clId="{2F202DF4-D756-4924-BF7E-531686D9E632}" dt="2023-09-22T14:47:11.947" v="6414" actId="20577"/>
          <ac:spMkLst>
            <pc:docMk/>
            <pc:sldMk cId="0" sldId="273"/>
            <ac:spMk id="5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3:09:24.451" v="5512" actId="1076"/>
          <ac:spMkLst>
            <pc:docMk/>
            <pc:sldMk cId="0" sldId="273"/>
            <ac:spMk id="6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1T13:09:20.347" v="5511" actId="255"/>
          <ac:spMkLst>
            <pc:docMk/>
            <pc:sldMk cId="0" sldId="273"/>
            <ac:spMk id="8" creationId="{00000000-0000-0000-0000-000000000000}"/>
          </ac:spMkLst>
        </pc:spChg>
        <pc:grpChg chg="mod">
          <ac:chgData name="Intervenante" userId="a4f789d0-32db-4b52-875f-5183a8a35377" providerId="ADAL" clId="{2F202DF4-D756-4924-BF7E-531686D9E632}" dt="2023-09-21T13:16:05.754" v="6165" actId="1076"/>
          <ac:grpSpMkLst>
            <pc:docMk/>
            <pc:sldMk cId="0" sldId="273"/>
            <ac:grpSpMk id="2" creationId="{00000000-0000-0000-0000-000000000000}"/>
          </ac:grpSpMkLst>
        </pc:grpChg>
      </pc:sldChg>
      <pc:sldChg chg="modSp mod">
        <pc:chgData name="Intervenante" userId="a4f789d0-32db-4b52-875f-5183a8a35377" providerId="ADAL" clId="{2F202DF4-D756-4924-BF7E-531686D9E632}" dt="2023-09-22T14:58:38.924" v="6521" actId="20577"/>
        <pc:sldMkLst>
          <pc:docMk/>
          <pc:sldMk cId="0" sldId="275"/>
        </pc:sldMkLst>
        <pc:spChg chg="mod">
          <ac:chgData name="Intervenante" userId="a4f789d0-32db-4b52-875f-5183a8a35377" providerId="ADAL" clId="{2F202DF4-D756-4924-BF7E-531686D9E632}" dt="2023-09-22T14:58:38.924" v="6521" actId="20577"/>
          <ac:spMkLst>
            <pc:docMk/>
            <pc:sldMk cId="0" sldId="275"/>
            <ac:spMk id="5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11.656" v="6507" actId="1076"/>
          <ac:spMkLst>
            <pc:docMk/>
            <pc:sldMk cId="0" sldId="275"/>
            <ac:spMk id="6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16.763" v="6508" actId="1076"/>
          <ac:spMkLst>
            <pc:docMk/>
            <pc:sldMk cId="0" sldId="275"/>
            <ac:spMk id="7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24.223" v="6509" actId="1076"/>
          <ac:spMkLst>
            <pc:docMk/>
            <pc:sldMk cId="0" sldId="275"/>
            <ac:spMk id="8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29.089" v="6510" actId="1076"/>
          <ac:spMkLst>
            <pc:docMk/>
            <pc:sldMk cId="0" sldId="275"/>
            <ac:spMk id="9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34.171" v="6511" actId="1076"/>
          <ac:spMkLst>
            <pc:docMk/>
            <pc:sldMk cId="0" sldId="275"/>
            <ac:spMk id="10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39.293" v="6512" actId="1076"/>
          <ac:spMkLst>
            <pc:docMk/>
            <pc:sldMk cId="0" sldId="275"/>
            <ac:spMk id="11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42.427" v="6513" actId="1076"/>
          <ac:spMkLst>
            <pc:docMk/>
            <pc:sldMk cId="0" sldId="275"/>
            <ac:spMk id="12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44.952" v="6514" actId="1076"/>
          <ac:spMkLst>
            <pc:docMk/>
            <pc:sldMk cId="0" sldId="275"/>
            <ac:spMk id="13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48.869" v="6515" actId="1076"/>
          <ac:spMkLst>
            <pc:docMk/>
            <pc:sldMk cId="0" sldId="275"/>
            <ac:spMk id="14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56.689" v="6518" actId="1076"/>
          <ac:spMkLst>
            <pc:docMk/>
            <pc:sldMk cId="0" sldId="275"/>
            <ac:spMk id="15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6:57.189" v="6503" actId="1076"/>
          <ac:spMkLst>
            <pc:docMk/>
            <pc:sldMk cId="0" sldId="275"/>
            <ac:spMk id="16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57:01.243" v="6504" actId="1076"/>
          <ac:spMkLst>
            <pc:docMk/>
            <pc:sldMk cId="0" sldId="275"/>
            <ac:spMk id="17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48:00.653" v="6420" actId="1076"/>
          <ac:spMkLst>
            <pc:docMk/>
            <pc:sldMk cId="0" sldId="275"/>
            <ac:spMk id="18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47:50.626" v="6418" actId="1076"/>
          <ac:spMkLst>
            <pc:docMk/>
            <pc:sldMk cId="0" sldId="275"/>
            <ac:spMk id="19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22T14:47:56.275" v="6419" actId="1076"/>
          <ac:spMkLst>
            <pc:docMk/>
            <pc:sldMk cId="0" sldId="275"/>
            <ac:spMk id="20" creationId="{00000000-0000-0000-0000-000000000000}"/>
          </ac:spMkLst>
        </pc:spChg>
        <pc:grpChg chg="mod">
          <ac:chgData name="Intervenante" userId="a4f789d0-32db-4b52-875f-5183a8a35377" providerId="ADAL" clId="{2F202DF4-D756-4924-BF7E-531686D9E632}" dt="2023-09-22T14:57:52.536" v="6517" actId="1076"/>
          <ac:grpSpMkLst>
            <pc:docMk/>
            <pc:sldMk cId="0" sldId="275"/>
            <ac:grpSpMk id="2" creationId="{00000000-0000-0000-0000-000000000000}"/>
          </ac:grpSpMkLst>
        </pc:grpChg>
      </pc:sldChg>
      <pc:sldChg chg="ord">
        <pc:chgData name="Intervenante" userId="a4f789d0-32db-4b52-875f-5183a8a35377" providerId="ADAL" clId="{2F202DF4-D756-4924-BF7E-531686D9E632}" dt="2023-09-14T13:35:34.009" v="103"/>
        <pc:sldMkLst>
          <pc:docMk/>
          <pc:sldMk cId="2482023641" sldId="278"/>
        </pc:sldMkLst>
      </pc:sldChg>
      <pc:sldChg chg="del">
        <pc:chgData name="Intervenante" userId="a4f789d0-32db-4b52-875f-5183a8a35377" providerId="ADAL" clId="{2F202DF4-D756-4924-BF7E-531686D9E632}" dt="2023-09-22T14:36:54.744" v="6319" actId="2696"/>
        <pc:sldMkLst>
          <pc:docMk/>
          <pc:sldMk cId="1390013470" sldId="280"/>
        </pc:sldMkLst>
      </pc:sldChg>
      <pc:sldChg chg="del">
        <pc:chgData name="Intervenante" userId="a4f789d0-32db-4b52-875f-5183a8a35377" providerId="ADAL" clId="{2F202DF4-D756-4924-BF7E-531686D9E632}" dt="2023-09-22T14:37:43.083" v="6328" actId="2696"/>
        <pc:sldMkLst>
          <pc:docMk/>
          <pc:sldMk cId="417237285" sldId="281"/>
        </pc:sldMkLst>
      </pc:sldChg>
      <pc:sldChg chg="new del">
        <pc:chgData name="Intervenante" userId="a4f789d0-32db-4b52-875f-5183a8a35377" providerId="ADAL" clId="{2F202DF4-D756-4924-BF7E-531686D9E632}" dt="2023-09-14T13:15:24.154" v="2" actId="2696"/>
        <pc:sldMkLst>
          <pc:docMk/>
          <pc:sldMk cId="3981827724" sldId="282"/>
        </pc:sldMkLst>
      </pc:sldChg>
      <pc:sldChg chg="addSp delSp modSp add del mod">
        <pc:chgData name="Intervenante" userId="a4f789d0-32db-4b52-875f-5183a8a35377" providerId="ADAL" clId="{2F202DF4-D756-4924-BF7E-531686D9E632}" dt="2023-09-20T13:48:52.135" v="970" actId="2696"/>
        <pc:sldMkLst>
          <pc:docMk/>
          <pc:sldMk cId="3681324335" sldId="283"/>
        </pc:sldMkLst>
        <pc:spChg chg="add del">
          <ac:chgData name="Intervenante" userId="a4f789d0-32db-4b52-875f-5183a8a35377" providerId="ADAL" clId="{2F202DF4-D756-4924-BF7E-531686D9E632}" dt="2023-09-14T13:20:30.140" v="4" actId="22"/>
          <ac:spMkLst>
            <pc:docMk/>
            <pc:sldMk cId="3681324335" sldId="283"/>
            <ac:spMk id="3" creationId="{5653BDF9-CD1F-488F-CBAF-E761CF62F060}"/>
          </ac:spMkLst>
        </pc:spChg>
        <pc:spChg chg="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5" creationId="{00000000-0000-0000-0000-000000000000}"/>
          </ac:spMkLst>
        </pc:spChg>
        <pc:spChg chg="mod">
          <ac:chgData name="Intervenante" userId="a4f789d0-32db-4b52-875f-5183a8a35377" providerId="ADAL" clId="{2F202DF4-D756-4924-BF7E-531686D9E632}" dt="2023-09-14T13:31:57.247" v="27"/>
          <ac:spMkLst>
            <pc:docMk/>
            <pc:sldMk cId="3681324335" sldId="283"/>
            <ac:spMk id="6" creationId="{03BB77A3-D1BB-2D69-73FB-2CC0CD33A0BA}"/>
          </ac:spMkLst>
        </pc:spChg>
        <pc:spChg chg="mod">
          <ac:chgData name="Intervenante" userId="a4f789d0-32db-4b52-875f-5183a8a35377" providerId="ADAL" clId="{2F202DF4-D756-4924-BF7E-531686D9E632}" dt="2023-09-14T13:31:57.247" v="27"/>
          <ac:spMkLst>
            <pc:docMk/>
            <pc:sldMk cId="3681324335" sldId="283"/>
            <ac:spMk id="7" creationId="{1DD9A083-AC4A-7DA6-92E9-32A894001F12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8" creationId="{EB403D7F-51BC-401E-01CB-5999C01C029A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9" creationId="{A70C199C-8291-B9FF-5BA6-69975157D670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0" creationId="{E9664D09-2F45-AB4A-D5D5-A7CDFC124BAC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1" creationId="{1A5911D6-BF2F-9E4E-DCD6-2FE409DBF13A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2" creationId="{BC3E8B99-C8C1-569D-363A-0CFBCC3FAF94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3" creationId="{1002BD52-9012-DF53-CCBA-56BFFDE4ECFD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4" creationId="{9B196CB2-9087-6129-BF79-CF140C5E743A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5" creationId="{ABB54E31-E395-C9EF-37E1-DB8FA0B373B1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6" creationId="{09DB440A-BE88-4E1D-52BF-297EC5661630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7" creationId="{B19979B2-0008-8DA4-5B00-AFF32E8D9482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8" creationId="{515419EF-46CA-023D-E5F2-0D0DDF0B6A37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19" creationId="{DA87B355-E6D9-04EE-D37E-4917985AD186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20" creationId="{519326C4-E159-CF08-B609-647D8B603F95}"/>
          </ac:spMkLst>
        </pc:spChg>
        <pc:spChg chg="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21" creationId="{B451693E-4747-57FE-31D0-62887B2CFF30}"/>
          </ac:spMkLst>
        </pc:spChg>
        <pc:spChg chg="mod">
          <ac:chgData name="Intervenante" userId="a4f789d0-32db-4b52-875f-5183a8a35377" providerId="ADAL" clId="{2F202DF4-D756-4924-BF7E-531686D9E632}" dt="2023-09-14T13:31:56.015" v="26" actId="20577"/>
          <ac:spMkLst>
            <pc:docMk/>
            <pc:sldMk cId="3681324335" sldId="283"/>
            <ac:spMk id="25" creationId="{B2AB9824-970F-19A6-8937-CCDC9447FDC9}"/>
          </ac:spMkLst>
        </pc:spChg>
        <pc:spChg chg="del mod">
          <ac:chgData name="Intervenante" userId="a4f789d0-32db-4b52-875f-5183a8a35377" providerId="ADAL" clId="{2F202DF4-D756-4924-BF7E-531686D9E632}" dt="2023-09-14T13:31:54.913" v="25"/>
          <ac:spMkLst>
            <pc:docMk/>
            <pc:sldMk cId="3681324335" sldId="283"/>
            <ac:spMk id="26" creationId="{50DC4F97-D0A7-A31A-4E2B-91ACFD0BDC14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34" creationId="{E2ED1B6D-295C-167F-6FA4-14CA073E757A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35" creationId="{455860C5-958E-35A5-C1D5-0665B8E0EF1B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36" creationId="{F5723618-6562-D8C4-F230-1ADE7B1F68E2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37" creationId="{118FB536-0CDD-F2A0-D569-98A4FD9E1B86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38" creationId="{3C01426D-C50E-99A8-9AD3-72CE533A6527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39" creationId="{5CF60DCE-4F67-F23A-A168-FC2C1B2A5F8B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40" creationId="{69147B20-6357-E1F2-9398-0634BBBC1833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41" creationId="{A76B975D-14DF-8393-6599-9EA5086A6180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42" creationId="{B1B9D8A6-FB96-E6A6-CFE8-6657111D5085}"/>
          </ac:spMkLst>
        </pc:spChg>
        <pc:spChg chg="add mod">
          <ac:chgData name="Intervenante" userId="a4f789d0-32db-4b52-875f-5183a8a35377" providerId="ADAL" clId="{2F202DF4-D756-4924-BF7E-531686D9E632}" dt="2023-09-14T13:32:19.579" v="28" actId="1076"/>
          <ac:spMkLst>
            <pc:docMk/>
            <pc:sldMk cId="3681324335" sldId="283"/>
            <ac:spMk id="43" creationId="{4750940B-D5D5-3106-10F2-80980E40ED84}"/>
          </ac:spMkLst>
        </pc:spChg>
        <pc:grpChg chg="add mod">
          <ac:chgData name="Intervenante" userId="a4f789d0-32db-4b52-875f-5183a8a35377" providerId="ADAL" clId="{2F202DF4-D756-4924-BF7E-531686D9E632}" dt="2023-09-14T13:32:19.579" v="28" actId="1076"/>
          <ac:grpSpMkLst>
            <pc:docMk/>
            <pc:sldMk cId="3681324335" sldId="283"/>
            <ac:grpSpMk id="4" creationId="{8F7782AA-C567-6332-2562-86A6BFD4C06F}"/>
          </ac:grpSpMkLst>
        </pc:grpChg>
      </pc:sldChg>
      <pc:sldChg chg="addSp delSp modSp add mod delAnim modAnim">
        <pc:chgData name="Intervenante" userId="a4f789d0-32db-4b52-875f-5183a8a35377" providerId="ADAL" clId="{2F202DF4-D756-4924-BF7E-531686D9E632}" dt="2023-09-19T15:45:03.866" v="481" actId="478"/>
        <pc:sldMkLst>
          <pc:docMk/>
          <pc:sldMk cId="3200508964" sldId="284"/>
        </pc:sldMkLst>
        <pc:spChg chg="add del mod">
          <ac:chgData name="Intervenante" userId="a4f789d0-32db-4b52-875f-5183a8a35377" providerId="ADAL" clId="{2F202DF4-D756-4924-BF7E-531686D9E632}" dt="2023-09-19T15:24:04.169" v="424" actId="478"/>
          <ac:spMkLst>
            <pc:docMk/>
            <pc:sldMk cId="3200508964" sldId="284"/>
            <ac:spMk id="2" creationId="{72E0CDE9-052C-E28E-1F67-E14E1492A104}"/>
          </ac:spMkLst>
        </pc:spChg>
        <pc:spChg chg="add del mod">
          <ac:chgData name="Intervenante" userId="a4f789d0-32db-4b52-875f-5183a8a35377" providerId="ADAL" clId="{2F202DF4-D756-4924-BF7E-531686D9E632}" dt="2023-09-19T15:24:01.562" v="422" actId="478"/>
          <ac:spMkLst>
            <pc:docMk/>
            <pc:sldMk cId="3200508964" sldId="284"/>
            <ac:spMk id="3" creationId="{D481528D-3BA2-3CF0-37F9-974D8F8424F1}"/>
          </ac:spMkLst>
        </pc:spChg>
        <pc:spChg chg="mod">
          <ac:chgData name="Intervenante" userId="a4f789d0-32db-4b52-875f-5183a8a35377" providerId="ADAL" clId="{2F202DF4-D756-4924-BF7E-531686D9E632}" dt="2023-09-19T15:24:22.347" v="425"/>
          <ac:spMkLst>
            <pc:docMk/>
            <pc:sldMk cId="3200508964" sldId="284"/>
            <ac:spMk id="6" creationId="{3D8B8F48-7F65-1132-07A2-D923C4D06BFE}"/>
          </ac:spMkLst>
        </pc:spChg>
        <pc:spChg chg="mod">
          <ac:chgData name="Intervenante" userId="a4f789d0-32db-4b52-875f-5183a8a35377" providerId="ADAL" clId="{2F202DF4-D756-4924-BF7E-531686D9E632}" dt="2023-09-19T15:24:22.347" v="425"/>
          <ac:spMkLst>
            <pc:docMk/>
            <pc:sldMk cId="3200508964" sldId="284"/>
            <ac:spMk id="7" creationId="{B25D27B6-AEBF-FCAD-066E-DB9AAC09BE4D}"/>
          </ac:spMkLst>
        </pc:spChg>
        <pc:spChg chg="add mod">
          <ac:chgData name="Intervenante" userId="a4f789d0-32db-4b52-875f-5183a8a35377" providerId="ADAL" clId="{2F202DF4-D756-4924-BF7E-531686D9E632}" dt="2023-09-19T15:24:35.786" v="426"/>
          <ac:spMkLst>
            <pc:docMk/>
            <pc:sldMk cId="3200508964" sldId="284"/>
            <ac:spMk id="8" creationId="{DE6FC928-E1DB-F33C-035E-7C0428FB7EA9}"/>
          </ac:spMkLst>
        </pc:spChg>
        <pc:spChg chg="del">
          <ac:chgData name="Intervenante" userId="a4f789d0-32db-4b52-875f-5183a8a35377" providerId="ADAL" clId="{2F202DF4-D756-4924-BF7E-531686D9E632}" dt="2023-09-14T13:34:15.068" v="34" actId="478"/>
          <ac:spMkLst>
            <pc:docMk/>
            <pc:sldMk cId="3200508964" sldId="284"/>
            <ac:spMk id="8" creationId="{EB403D7F-51BC-401E-01CB-5999C01C029A}"/>
          </ac:spMkLst>
        </pc:spChg>
        <pc:spChg chg="del">
          <ac:chgData name="Intervenante" userId="a4f789d0-32db-4b52-875f-5183a8a35377" providerId="ADAL" clId="{2F202DF4-D756-4924-BF7E-531686D9E632}" dt="2023-09-14T13:34:16.623" v="40" actId="478"/>
          <ac:spMkLst>
            <pc:docMk/>
            <pc:sldMk cId="3200508964" sldId="284"/>
            <ac:spMk id="9" creationId="{A70C199C-8291-B9FF-5BA6-69975157D670}"/>
          </ac:spMkLst>
        </pc:spChg>
        <pc:spChg chg="add del mod">
          <ac:chgData name="Intervenante" userId="a4f789d0-32db-4b52-875f-5183a8a35377" providerId="ADAL" clId="{2F202DF4-D756-4924-BF7E-531686D9E632}" dt="2023-09-19T15:45:03.866" v="481" actId="478"/>
          <ac:spMkLst>
            <pc:docMk/>
            <pc:sldMk cId="3200508964" sldId="284"/>
            <ac:spMk id="9" creationId="{B386F6F8-ED8A-59AF-8FD8-EFA8A5405EC8}"/>
          </ac:spMkLst>
        </pc:spChg>
        <pc:spChg chg="add mod">
          <ac:chgData name="Intervenante" userId="a4f789d0-32db-4b52-875f-5183a8a35377" providerId="ADAL" clId="{2F202DF4-D756-4924-BF7E-531686D9E632}" dt="2023-09-19T15:40:19.776" v="440" actId="1076"/>
          <ac:spMkLst>
            <pc:docMk/>
            <pc:sldMk cId="3200508964" sldId="284"/>
            <ac:spMk id="10" creationId="{E40F77C7-5BF6-3397-B8C8-3E41FBBD4282}"/>
          </ac:spMkLst>
        </pc:spChg>
        <pc:spChg chg="del">
          <ac:chgData name="Intervenante" userId="a4f789d0-32db-4b52-875f-5183a8a35377" providerId="ADAL" clId="{2F202DF4-D756-4924-BF7E-531686D9E632}" dt="2023-09-14T13:34:32.812" v="59" actId="478"/>
          <ac:spMkLst>
            <pc:docMk/>
            <pc:sldMk cId="3200508964" sldId="284"/>
            <ac:spMk id="10" creationId="{E9664D09-2F45-AB4A-D5D5-A7CDFC124BAC}"/>
          </ac:spMkLst>
        </pc:spChg>
        <pc:spChg chg="del">
          <ac:chgData name="Intervenante" userId="a4f789d0-32db-4b52-875f-5183a8a35377" providerId="ADAL" clId="{2F202DF4-D756-4924-BF7E-531686D9E632}" dt="2023-09-14T13:34:34.635" v="61" actId="478"/>
          <ac:spMkLst>
            <pc:docMk/>
            <pc:sldMk cId="3200508964" sldId="284"/>
            <ac:spMk id="11" creationId="{1A5911D6-BF2F-9E4E-DCD6-2FE409DBF13A}"/>
          </ac:spMkLst>
        </pc:spChg>
        <pc:spChg chg="add mod">
          <ac:chgData name="Intervenante" userId="a4f789d0-32db-4b52-875f-5183a8a35377" providerId="ADAL" clId="{2F202DF4-D756-4924-BF7E-531686D9E632}" dt="2023-09-19T15:39:50.678" v="431" actId="1076"/>
          <ac:spMkLst>
            <pc:docMk/>
            <pc:sldMk cId="3200508964" sldId="284"/>
            <ac:spMk id="11" creationId="{FF6179CB-EC11-24A1-D53D-EB6572A7BF48}"/>
          </ac:spMkLst>
        </pc:spChg>
        <pc:spChg chg="add mod">
          <ac:chgData name="Intervenante" userId="a4f789d0-32db-4b52-875f-5183a8a35377" providerId="ADAL" clId="{2F202DF4-D756-4924-BF7E-531686D9E632}" dt="2023-09-19T15:40:18.201" v="439" actId="688"/>
          <ac:spMkLst>
            <pc:docMk/>
            <pc:sldMk cId="3200508964" sldId="284"/>
            <ac:spMk id="12" creationId="{445A49A9-7023-EBFD-E18F-802871154DC5}"/>
          </ac:spMkLst>
        </pc:spChg>
        <pc:spChg chg="del mod">
          <ac:chgData name="Intervenante" userId="a4f789d0-32db-4b52-875f-5183a8a35377" providerId="ADAL" clId="{2F202DF4-D756-4924-BF7E-531686D9E632}" dt="2023-09-14T13:34:22.017" v="45"/>
          <ac:spMkLst>
            <pc:docMk/>
            <pc:sldMk cId="3200508964" sldId="284"/>
            <ac:spMk id="12" creationId="{BC3E8B99-C8C1-569D-363A-0CFBCC3FAF94}"/>
          </ac:spMkLst>
        </pc:spChg>
        <pc:spChg chg="del mod">
          <ac:chgData name="Intervenante" userId="a4f789d0-32db-4b52-875f-5183a8a35377" providerId="ADAL" clId="{2F202DF4-D756-4924-BF7E-531686D9E632}" dt="2023-09-14T13:34:15.071" v="38"/>
          <ac:spMkLst>
            <pc:docMk/>
            <pc:sldMk cId="3200508964" sldId="284"/>
            <ac:spMk id="13" creationId="{1002BD52-9012-DF53-CCBA-56BFFDE4ECFD}"/>
          </ac:spMkLst>
        </pc:spChg>
        <pc:spChg chg="del mod">
          <ac:chgData name="Intervenante" userId="a4f789d0-32db-4b52-875f-5183a8a35377" providerId="ADAL" clId="{2F202DF4-D756-4924-BF7E-531686D9E632}" dt="2023-09-14T13:34:15.070" v="36"/>
          <ac:spMkLst>
            <pc:docMk/>
            <pc:sldMk cId="3200508964" sldId="284"/>
            <ac:spMk id="14" creationId="{9B196CB2-9087-6129-BF79-CF140C5E743A}"/>
          </ac:spMkLst>
        </pc:spChg>
        <pc:spChg chg="del mod">
          <ac:chgData name="Intervenante" userId="a4f789d0-32db-4b52-875f-5183a8a35377" providerId="ADAL" clId="{2F202DF4-D756-4924-BF7E-531686D9E632}" dt="2023-09-14T13:34:53.055" v="82"/>
          <ac:spMkLst>
            <pc:docMk/>
            <pc:sldMk cId="3200508964" sldId="284"/>
            <ac:spMk id="15" creationId="{ABB54E31-E395-C9EF-37E1-DB8FA0B373B1}"/>
          </ac:spMkLst>
        </pc:spChg>
        <pc:spChg chg="mod">
          <ac:chgData name="Intervenante" userId="a4f789d0-32db-4b52-875f-5183a8a35377" providerId="ADAL" clId="{2F202DF4-D756-4924-BF7E-531686D9E632}" dt="2023-09-19T15:23:01.906" v="381" actId="1076"/>
          <ac:spMkLst>
            <pc:docMk/>
            <pc:sldMk cId="3200508964" sldId="284"/>
            <ac:spMk id="16" creationId="{09DB440A-BE88-4E1D-52BF-297EC5661630}"/>
          </ac:spMkLst>
        </pc:spChg>
        <pc:spChg chg="del mod">
          <ac:chgData name="Intervenante" userId="a4f789d0-32db-4b52-875f-5183a8a35377" providerId="ADAL" clId="{2F202DF4-D756-4924-BF7E-531686D9E632}" dt="2023-09-14T13:35:06.526" v="100"/>
          <ac:spMkLst>
            <pc:docMk/>
            <pc:sldMk cId="3200508964" sldId="284"/>
            <ac:spMk id="17" creationId="{B19979B2-0008-8DA4-5B00-AFF32E8D9482}"/>
          </ac:spMkLst>
        </pc:spChg>
        <pc:spChg chg="del mod">
          <ac:chgData name="Intervenante" userId="a4f789d0-32db-4b52-875f-5183a8a35377" providerId="ADAL" clId="{2F202DF4-D756-4924-BF7E-531686D9E632}" dt="2023-09-14T13:34:31.671" v="58"/>
          <ac:spMkLst>
            <pc:docMk/>
            <pc:sldMk cId="3200508964" sldId="284"/>
            <ac:spMk id="18" creationId="{515419EF-46CA-023D-E5F2-0D0DDF0B6A37}"/>
          </ac:spMkLst>
        </pc:spChg>
        <pc:spChg chg="mod">
          <ac:chgData name="Intervenante" userId="a4f789d0-32db-4b52-875f-5183a8a35377" providerId="ADAL" clId="{2F202DF4-D756-4924-BF7E-531686D9E632}" dt="2023-09-14T13:34:30.688" v="56" actId="20577"/>
          <ac:spMkLst>
            <pc:docMk/>
            <pc:sldMk cId="3200508964" sldId="284"/>
            <ac:spMk id="19" creationId="{DA87B355-E6D9-04EE-D37E-4917985AD186}"/>
          </ac:spMkLst>
        </pc:spChg>
        <pc:spChg chg="del mod">
          <ac:chgData name="Intervenante" userId="a4f789d0-32db-4b52-875f-5183a8a35377" providerId="ADAL" clId="{2F202DF4-D756-4924-BF7E-531686D9E632}" dt="2023-09-14T13:34:53.056" v="84"/>
          <ac:spMkLst>
            <pc:docMk/>
            <pc:sldMk cId="3200508964" sldId="284"/>
            <ac:spMk id="20" creationId="{519326C4-E159-CF08-B609-647D8B603F95}"/>
          </ac:spMkLst>
        </pc:spChg>
        <pc:spChg chg="del mod">
          <ac:chgData name="Intervenante" userId="a4f789d0-32db-4b52-875f-5183a8a35377" providerId="ADAL" clId="{2F202DF4-D756-4924-BF7E-531686D9E632}" dt="2023-09-14T13:34:40.220" v="69" actId="478"/>
          <ac:spMkLst>
            <pc:docMk/>
            <pc:sldMk cId="3200508964" sldId="284"/>
            <ac:spMk id="21" creationId="{B451693E-4747-57FE-31D0-62887B2CFF30}"/>
          </ac:spMkLst>
        </pc:spChg>
        <pc:spChg chg="del">
          <ac:chgData name="Intervenante" userId="a4f789d0-32db-4b52-875f-5183a8a35377" providerId="ADAL" clId="{2F202DF4-D756-4924-BF7E-531686D9E632}" dt="2023-09-14T13:34:22.016" v="43" actId="478"/>
          <ac:spMkLst>
            <pc:docMk/>
            <pc:sldMk cId="3200508964" sldId="284"/>
            <ac:spMk id="22" creationId="{A30F7DA7-D81D-13A6-EDDF-E85D445D9A59}"/>
          </ac:spMkLst>
        </pc:spChg>
        <pc:spChg chg="add del mod">
          <ac:chgData name="Intervenante" userId="a4f789d0-32db-4b52-875f-5183a8a35377" providerId="ADAL" clId="{2F202DF4-D756-4924-BF7E-531686D9E632}" dt="2023-09-19T15:24:03.552" v="423" actId="478"/>
          <ac:spMkLst>
            <pc:docMk/>
            <pc:sldMk cId="3200508964" sldId="284"/>
            <ac:spMk id="26" creationId="{5A821581-8888-F530-5C9B-2A7028846CEA}"/>
          </ac:spMkLst>
        </pc:spChg>
        <pc:spChg chg="del">
          <ac:chgData name="Intervenante" userId="a4f789d0-32db-4b52-875f-5183a8a35377" providerId="ADAL" clId="{2F202DF4-D756-4924-BF7E-531686D9E632}" dt="2023-09-14T13:34:38.029" v="65" actId="478"/>
          <ac:spMkLst>
            <pc:docMk/>
            <pc:sldMk cId="3200508964" sldId="284"/>
            <ac:spMk id="33" creationId="{24CB9532-BF1F-8783-9FAC-D1E421F5D57F}"/>
          </ac:spMkLst>
        </pc:spChg>
        <pc:spChg chg="del mod">
          <ac:chgData name="Intervenante" userId="a4f789d0-32db-4b52-875f-5183a8a35377" providerId="ADAL" clId="{2F202DF4-D756-4924-BF7E-531686D9E632}" dt="2023-09-14T13:34:58.830" v="94"/>
          <ac:spMkLst>
            <pc:docMk/>
            <pc:sldMk cId="3200508964" sldId="284"/>
            <ac:spMk id="34" creationId="{E2ED1B6D-295C-167F-6FA4-14CA073E757A}"/>
          </ac:spMkLst>
        </pc:spChg>
        <pc:spChg chg="del">
          <ac:chgData name="Intervenante" userId="a4f789d0-32db-4b52-875f-5183a8a35377" providerId="ADAL" clId="{2F202DF4-D756-4924-BF7E-531686D9E632}" dt="2023-09-14T13:34:58.828" v="88" actId="478"/>
          <ac:spMkLst>
            <pc:docMk/>
            <pc:sldMk cId="3200508964" sldId="284"/>
            <ac:spMk id="35" creationId="{455860C5-958E-35A5-C1D5-0665B8E0EF1B}"/>
          </ac:spMkLst>
        </pc:spChg>
        <pc:spChg chg="del">
          <ac:chgData name="Intervenante" userId="a4f789d0-32db-4b52-875f-5183a8a35377" providerId="ADAL" clId="{2F202DF4-D756-4924-BF7E-531686D9E632}" dt="2023-09-14T13:34:59.904" v="95" actId="478"/>
          <ac:spMkLst>
            <pc:docMk/>
            <pc:sldMk cId="3200508964" sldId="284"/>
            <ac:spMk id="36" creationId="{F5723618-6562-D8C4-F230-1ADE7B1F68E2}"/>
          </ac:spMkLst>
        </pc:spChg>
        <pc:spChg chg="mod">
          <ac:chgData name="Intervenante" userId="a4f789d0-32db-4b52-875f-5183a8a35377" providerId="ADAL" clId="{2F202DF4-D756-4924-BF7E-531686D9E632}" dt="2023-09-14T13:34:51.883" v="80" actId="20577"/>
          <ac:spMkLst>
            <pc:docMk/>
            <pc:sldMk cId="3200508964" sldId="284"/>
            <ac:spMk id="37" creationId="{118FB536-0CDD-F2A0-D569-98A4FD9E1B86}"/>
          </ac:spMkLst>
        </pc:spChg>
        <pc:spChg chg="del mod">
          <ac:chgData name="Intervenante" userId="a4f789d0-32db-4b52-875f-5183a8a35377" providerId="ADAL" clId="{2F202DF4-D756-4924-BF7E-531686D9E632}" dt="2023-09-14T13:34:58.828" v="90"/>
          <ac:spMkLst>
            <pc:docMk/>
            <pc:sldMk cId="3200508964" sldId="284"/>
            <ac:spMk id="38" creationId="{3C01426D-C50E-99A8-9AD3-72CE533A6527}"/>
          </ac:spMkLst>
        </pc:spChg>
        <pc:spChg chg="del mod">
          <ac:chgData name="Intervenante" userId="a4f789d0-32db-4b52-875f-5183a8a35377" providerId="ADAL" clId="{2F202DF4-D756-4924-BF7E-531686D9E632}" dt="2023-09-14T13:34:58.829" v="92"/>
          <ac:spMkLst>
            <pc:docMk/>
            <pc:sldMk cId="3200508964" sldId="284"/>
            <ac:spMk id="39" creationId="{5CF60DCE-4F67-F23A-A168-FC2C1B2A5F8B}"/>
          </ac:spMkLst>
        </pc:spChg>
        <pc:spChg chg="del">
          <ac:chgData name="Intervenante" userId="a4f789d0-32db-4b52-875f-5183a8a35377" providerId="ADAL" clId="{2F202DF4-D756-4924-BF7E-531686D9E632}" dt="2023-09-14T13:35:00.830" v="96" actId="478"/>
          <ac:spMkLst>
            <pc:docMk/>
            <pc:sldMk cId="3200508964" sldId="284"/>
            <ac:spMk id="40" creationId="{69147B20-6357-E1F2-9398-0634BBBC1833}"/>
          </ac:spMkLst>
        </pc:spChg>
        <pc:spChg chg="del">
          <ac:chgData name="Intervenante" userId="a4f789d0-32db-4b52-875f-5183a8a35377" providerId="ADAL" clId="{2F202DF4-D756-4924-BF7E-531686D9E632}" dt="2023-09-14T13:34:33.901" v="60" actId="478"/>
          <ac:spMkLst>
            <pc:docMk/>
            <pc:sldMk cId="3200508964" sldId="284"/>
            <ac:spMk id="41" creationId="{A76B975D-14DF-8393-6599-9EA5086A6180}"/>
          </ac:spMkLst>
        </pc:spChg>
        <pc:spChg chg="del">
          <ac:chgData name="Intervenante" userId="a4f789d0-32db-4b52-875f-5183a8a35377" providerId="ADAL" clId="{2F202DF4-D756-4924-BF7E-531686D9E632}" dt="2023-09-14T13:34:35.292" v="62" actId="478"/>
          <ac:spMkLst>
            <pc:docMk/>
            <pc:sldMk cId="3200508964" sldId="284"/>
            <ac:spMk id="42" creationId="{B1B9D8A6-FB96-E6A6-CFE8-6657111D5085}"/>
          </ac:spMkLst>
        </pc:spChg>
        <pc:spChg chg="del">
          <ac:chgData name="Intervenante" userId="a4f789d0-32db-4b52-875f-5183a8a35377" providerId="ADAL" clId="{2F202DF4-D756-4924-BF7E-531686D9E632}" dt="2023-09-14T13:34:35.917" v="63" actId="478"/>
          <ac:spMkLst>
            <pc:docMk/>
            <pc:sldMk cId="3200508964" sldId="284"/>
            <ac:spMk id="43" creationId="{4750940B-D5D5-3106-10F2-80980E40ED84}"/>
          </ac:spMkLst>
        </pc:spChg>
        <pc:spChg chg="add del mod">
          <ac:chgData name="Intervenante" userId="a4f789d0-32db-4b52-875f-5183a8a35377" providerId="ADAL" clId="{2F202DF4-D756-4924-BF7E-531686D9E632}" dt="2023-09-19T15:23:34.689" v="417"/>
          <ac:spMkLst>
            <pc:docMk/>
            <pc:sldMk cId="3200508964" sldId="284"/>
            <ac:spMk id="44" creationId="{BD7E24D5-C10B-9DEF-2A32-C5D08A0C47FA}"/>
          </ac:spMkLst>
        </pc:spChg>
        <pc:spChg chg="add del mod">
          <ac:chgData name="Intervenante" userId="a4f789d0-32db-4b52-875f-5183a8a35377" providerId="ADAL" clId="{2F202DF4-D756-4924-BF7E-531686D9E632}" dt="2023-09-19T15:21:16.388" v="353"/>
          <ac:spMkLst>
            <pc:docMk/>
            <pc:sldMk cId="3200508964" sldId="284"/>
            <ac:spMk id="45" creationId="{25A14327-86BD-3E3A-A16B-E4214F78F39A}"/>
          </ac:spMkLst>
        </pc:spChg>
        <pc:spChg chg="add mod">
          <ac:chgData name="Intervenante" userId="a4f789d0-32db-4b52-875f-5183a8a35377" providerId="ADAL" clId="{2F202DF4-D756-4924-BF7E-531686D9E632}" dt="2023-09-19T15:23:59.114" v="421" actId="1076"/>
          <ac:spMkLst>
            <pc:docMk/>
            <pc:sldMk cId="3200508964" sldId="284"/>
            <ac:spMk id="46" creationId="{9DE7CC96-AD7F-7BCA-51EE-1E378EDD164E}"/>
          </ac:spMkLst>
        </pc:spChg>
        <pc:grpChg chg="add mod">
          <ac:chgData name="Intervenante" userId="a4f789d0-32db-4b52-875f-5183a8a35377" providerId="ADAL" clId="{2F202DF4-D756-4924-BF7E-531686D9E632}" dt="2023-09-19T15:24:22.347" v="425"/>
          <ac:grpSpMkLst>
            <pc:docMk/>
            <pc:sldMk cId="3200508964" sldId="284"/>
            <ac:grpSpMk id="4" creationId="{8DF32C09-12D0-C455-7281-9B954DC1CCBD}"/>
          </ac:grpSpMkLst>
        </pc:grpChg>
        <pc:grpChg chg="del">
          <ac:chgData name="Intervenante" userId="a4f789d0-32db-4b52-875f-5183a8a35377" providerId="ADAL" clId="{2F202DF4-D756-4924-BF7E-531686D9E632}" dt="2023-09-14T13:34:09.096" v="30" actId="478"/>
          <ac:grpSpMkLst>
            <pc:docMk/>
            <pc:sldMk cId="3200508964" sldId="284"/>
            <ac:grpSpMk id="4" creationId="{8F7782AA-C567-6332-2562-86A6BFD4C06F}"/>
          </ac:grpSpMkLst>
        </pc:grpChg>
        <pc:grpChg chg="del mod">
          <ac:chgData name="Intervenante" userId="a4f789d0-32db-4b52-875f-5183a8a35377" providerId="ADAL" clId="{2F202DF4-D756-4924-BF7E-531686D9E632}" dt="2023-09-14T13:34:39.006" v="67" actId="478"/>
          <ac:grpSpMkLst>
            <pc:docMk/>
            <pc:sldMk cId="3200508964" sldId="284"/>
            <ac:grpSpMk id="27" creationId="{CC536B7D-80F8-1FB2-4054-710D0A947739}"/>
          </ac:grpSpMkLst>
        </pc:grpChg>
        <pc:grpChg chg="del">
          <ac:chgData name="Intervenante" userId="a4f789d0-32db-4b52-875f-5183a8a35377" providerId="ADAL" clId="{2F202DF4-D756-4924-BF7E-531686D9E632}" dt="2023-09-14T13:34:37.101" v="64" actId="478"/>
          <ac:grpSpMkLst>
            <pc:docMk/>
            <pc:sldMk cId="3200508964" sldId="284"/>
            <ac:grpSpMk id="30" creationId="{F92EC4A5-9318-1A69-0EE2-6637D5D26BFB}"/>
          </ac:grpSpMkLst>
        </pc:grpChg>
      </pc:sldChg>
      <pc:sldChg chg="addSp delSp modSp add mod delAnim modAnim">
        <pc:chgData name="Intervenante" userId="a4f789d0-32db-4b52-875f-5183a8a35377" providerId="ADAL" clId="{2F202DF4-D756-4924-BF7E-531686D9E632}" dt="2023-09-20T15:24:48.969" v="3063" actId="255"/>
        <pc:sldMkLst>
          <pc:docMk/>
          <pc:sldMk cId="1208769269" sldId="285"/>
        </pc:sldMkLst>
        <pc:spChg chg="mod">
          <ac:chgData name="Intervenante" userId="a4f789d0-32db-4b52-875f-5183a8a35377" providerId="ADAL" clId="{2F202DF4-D756-4924-BF7E-531686D9E632}" dt="2023-09-19T15:46:51.470" v="508" actId="1076"/>
          <ac:spMkLst>
            <pc:docMk/>
            <pc:sldMk cId="1208769269" sldId="285"/>
            <ac:spMk id="2" creationId="{72E0CDE9-052C-E28E-1F67-E14E1492A104}"/>
          </ac:spMkLst>
        </pc:spChg>
        <pc:spChg chg="mod">
          <ac:chgData name="Intervenante" userId="a4f789d0-32db-4b52-875f-5183a8a35377" providerId="ADAL" clId="{2F202DF4-D756-4924-BF7E-531686D9E632}" dt="2023-09-19T15:47:12.359" v="516" actId="688"/>
          <ac:spMkLst>
            <pc:docMk/>
            <pc:sldMk cId="1208769269" sldId="285"/>
            <ac:spMk id="3" creationId="{D481528D-3BA2-3CF0-37F9-974D8F8424F1}"/>
          </ac:spMkLst>
        </pc:spChg>
        <pc:spChg chg="add mod">
          <ac:chgData name="Intervenante" userId="a4f789d0-32db-4b52-875f-5183a8a35377" providerId="ADAL" clId="{2F202DF4-D756-4924-BF7E-531686D9E632}" dt="2023-09-20T15:24:48.969" v="3063" actId="255"/>
          <ac:spMkLst>
            <pc:docMk/>
            <pc:sldMk cId="1208769269" sldId="285"/>
            <ac:spMk id="6" creationId="{44B2F962-EE2A-D447-4CED-8D6FA59444F6}"/>
          </ac:spMkLst>
        </pc:spChg>
        <pc:spChg chg="add mod">
          <ac:chgData name="Intervenante" userId="a4f789d0-32db-4b52-875f-5183a8a35377" providerId="ADAL" clId="{2F202DF4-D756-4924-BF7E-531686D9E632}" dt="2023-09-19T15:45:32.288" v="487" actId="1076"/>
          <ac:spMkLst>
            <pc:docMk/>
            <pc:sldMk cId="1208769269" sldId="285"/>
            <ac:spMk id="7" creationId="{64D7748F-0510-4AD3-1433-19ADBB60C0E2}"/>
          </ac:spMkLst>
        </pc:spChg>
        <pc:spChg chg="mod">
          <ac:chgData name="Intervenante" userId="a4f789d0-32db-4b52-875f-5183a8a35377" providerId="ADAL" clId="{2F202DF4-D756-4924-BF7E-531686D9E632}" dt="2023-09-19T15:47:03.799" v="514" actId="1076"/>
          <ac:spMkLst>
            <pc:docMk/>
            <pc:sldMk cId="1208769269" sldId="285"/>
            <ac:spMk id="26" creationId="{5A821581-8888-F530-5C9B-2A7028846CEA}"/>
          </ac:spMkLst>
        </pc:spChg>
        <pc:spChg chg="mod">
          <ac:chgData name="Intervenante" userId="a4f789d0-32db-4b52-875f-5183a8a35377" providerId="ADAL" clId="{2F202DF4-D756-4924-BF7E-531686D9E632}" dt="2023-09-19T15:46:57.152" v="511" actId="1076"/>
          <ac:spMkLst>
            <pc:docMk/>
            <pc:sldMk cId="1208769269" sldId="285"/>
            <ac:spMk id="44" creationId="{BD7E24D5-C10B-9DEF-2A32-C5D08A0C47FA}"/>
          </ac:spMkLst>
        </pc:spChg>
        <pc:spChg chg="del mod">
          <ac:chgData name="Intervenante" userId="a4f789d0-32db-4b52-875f-5183a8a35377" providerId="ADAL" clId="{2F202DF4-D756-4924-BF7E-531686D9E632}" dt="2023-09-19T15:22:55.680" v="365"/>
          <ac:spMkLst>
            <pc:docMk/>
            <pc:sldMk cId="1208769269" sldId="285"/>
            <ac:spMk id="46" creationId="{9DE7CC96-AD7F-7BCA-51EE-1E378EDD164E}"/>
          </ac:spMkLst>
        </pc:spChg>
        <pc:grpChg chg="mod">
          <ac:chgData name="Intervenante" userId="a4f789d0-32db-4b52-875f-5183a8a35377" providerId="ADAL" clId="{2F202DF4-D756-4924-BF7E-531686D9E632}" dt="2023-09-19T15:47:13.343" v="517" actId="1076"/>
          <ac:grpSpMkLst>
            <pc:docMk/>
            <pc:sldMk cId="1208769269" sldId="285"/>
            <ac:grpSpMk id="23" creationId="{17C8AD1E-C391-2993-93AF-F571A372B0BE}"/>
          </ac:grpSpMkLst>
        </pc:grpChg>
      </pc:sldChg>
      <pc:sldChg chg="new del">
        <pc:chgData name="Intervenante" userId="a4f789d0-32db-4b52-875f-5183a8a35377" providerId="ADAL" clId="{2F202DF4-D756-4924-BF7E-531686D9E632}" dt="2023-09-20T13:30:58.674" v="523" actId="680"/>
        <pc:sldMkLst>
          <pc:docMk/>
          <pc:sldMk cId="716774246" sldId="286"/>
        </pc:sldMkLst>
      </pc:sldChg>
      <pc:sldChg chg="addSp delSp modSp add mod modTransition modAnim">
        <pc:chgData name="Intervenante" userId="a4f789d0-32db-4b52-875f-5183a8a35377" providerId="ADAL" clId="{2F202DF4-D756-4924-BF7E-531686D9E632}" dt="2023-09-20T15:32:35.973" v="3266" actId="20577"/>
        <pc:sldMkLst>
          <pc:docMk/>
          <pc:sldMk cId="3109853113" sldId="286"/>
        </pc:sldMkLst>
        <pc:spChg chg="add del mod">
          <ac:chgData name="Intervenante" userId="a4f789d0-32db-4b52-875f-5183a8a35377" providerId="ADAL" clId="{2F202DF4-D756-4924-BF7E-531686D9E632}" dt="2023-09-20T13:32:48.465" v="539"/>
          <ac:spMkLst>
            <pc:docMk/>
            <pc:sldMk cId="3109853113" sldId="286"/>
            <ac:spMk id="2" creationId="{96EA5B77-B499-DF9A-97CD-E7D23E555E8D}"/>
          </ac:spMkLst>
        </pc:spChg>
        <pc:spChg chg="add mod">
          <ac:chgData name="Intervenante" userId="a4f789d0-32db-4b52-875f-5183a8a35377" providerId="ADAL" clId="{2F202DF4-D756-4924-BF7E-531686D9E632}" dt="2023-09-20T13:37:19.826" v="806" actId="14100"/>
          <ac:spMkLst>
            <pc:docMk/>
            <pc:sldMk cId="3109853113" sldId="286"/>
            <ac:spMk id="3" creationId="{1118C819-0094-C99A-D9B3-6786C45F6B8A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5" creationId="{00000000-0000-0000-0000-000000000000}"/>
          </ac:spMkLst>
        </pc:spChg>
        <pc:spChg chg="del">
          <ac:chgData name="Intervenante" userId="a4f789d0-32db-4b52-875f-5183a8a35377" providerId="ADAL" clId="{2F202DF4-D756-4924-BF7E-531686D9E632}" dt="2023-09-20T13:33:25.885" v="587" actId="478"/>
          <ac:spMkLst>
            <pc:docMk/>
            <pc:sldMk cId="3109853113" sldId="286"/>
            <ac:spMk id="8" creationId="{EB403D7F-51BC-401E-01CB-5999C01C029A}"/>
          </ac:spMkLst>
        </pc:spChg>
        <pc:spChg chg="del">
          <ac:chgData name="Intervenante" userId="a4f789d0-32db-4b52-875f-5183a8a35377" providerId="ADAL" clId="{2F202DF4-D756-4924-BF7E-531686D9E632}" dt="2023-09-20T13:33:33.162" v="592" actId="478"/>
          <ac:spMkLst>
            <pc:docMk/>
            <pc:sldMk cId="3109853113" sldId="286"/>
            <ac:spMk id="9" creationId="{A70C199C-8291-B9FF-5BA6-69975157D670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0" creationId="{E9664D09-2F45-AB4A-D5D5-A7CDFC124BAC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1" creationId="{1A5911D6-BF2F-9E4E-DCD6-2FE409DBF13A}"/>
          </ac:spMkLst>
        </pc:spChg>
        <pc:spChg chg="mod">
          <ac:chgData name="Intervenante" userId="a4f789d0-32db-4b52-875f-5183a8a35377" providerId="ADAL" clId="{2F202DF4-D756-4924-BF7E-531686D9E632}" dt="2023-09-20T13:36:52.003" v="803" actId="255"/>
          <ac:spMkLst>
            <pc:docMk/>
            <pc:sldMk cId="3109853113" sldId="286"/>
            <ac:spMk id="12" creationId="{BC3E8B99-C8C1-569D-363A-0CFBCC3FAF94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3" creationId="{1002BD52-9012-DF53-CCBA-56BFFDE4ECFD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4" creationId="{9B196CB2-9087-6129-BF79-CF140C5E743A}"/>
          </ac:spMkLst>
        </pc:spChg>
        <pc:spChg chg="del mod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5" creationId="{ABB54E31-E395-C9EF-37E1-DB8FA0B373B1}"/>
          </ac:spMkLst>
        </pc:spChg>
        <pc:spChg chg="del mod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6" creationId="{09DB440A-BE88-4E1D-52BF-297EC5661630}"/>
          </ac:spMkLst>
        </pc:spChg>
        <pc:spChg chg="del mod">
          <ac:chgData name="Intervenante" userId="a4f789d0-32db-4b52-875f-5183a8a35377" providerId="ADAL" clId="{2F202DF4-D756-4924-BF7E-531686D9E632}" dt="2023-09-20T13:31:47.853" v="536"/>
          <ac:spMkLst>
            <pc:docMk/>
            <pc:sldMk cId="3109853113" sldId="286"/>
            <ac:spMk id="17" creationId="{B19979B2-0008-8DA4-5B00-AFF32E8D9482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8" creationId="{515419EF-46CA-023D-E5F2-0D0DDF0B6A37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19" creationId="{DA87B355-E6D9-04EE-D37E-4917985AD186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20" creationId="{519326C4-E159-CF08-B609-647D8B603F95}"/>
          </ac:spMkLst>
        </pc:spChg>
        <pc:spChg chg="del">
          <ac:chgData name="Intervenante" userId="a4f789d0-32db-4b52-875f-5183a8a35377" providerId="ADAL" clId="{2F202DF4-D756-4924-BF7E-531686D9E632}" dt="2023-09-20T13:31:40.937" v="527" actId="478"/>
          <ac:spMkLst>
            <pc:docMk/>
            <pc:sldMk cId="3109853113" sldId="286"/>
            <ac:spMk id="21" creationId="{B451693E-4747-57FE-31D0-62887B2CFF30}"/>
          </ac:spMkLst>
        </pc:spChg>
        <pc:spChg chg="add mod">
          <ac:chgData name="Intervenante" userId="a4f789d0-32db-4b52-875f-5183a8a35377" providerId="ADAL" clId="{2F202DF4-D756-4924-BF7E-531686D9E632}" dt="2023-09-20T13:38:29.795" v="820" actId="1076"/>
          <ac:spMkLst>
            <pc:docMk/>
            <pc:sldMk cId="3109853113" sldId="286"/>
            <ac:spMk id="26" creationId="{5D203FAD-4D58-AB6F-D62A-DA6E3FEE743F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34" creationId="{E2ED1B6D-295C-167F-6FA4-14CA073E757A}"/>
          </ac:spMkLst>
        </pc:spChg>
        <pc:spChg chg="del">
          <ac:chgData name="Intervenante" userId="a4f789d0-32db-4b52-875f-5183a8a35377" providerId="ADAL" clId="{2F202DF4-D756-4924-BF7E-531686D9E632}" dt="2023-09-20T13:31:42.249" v="529" actId="478"/>
          <ac:spMkLst>
            <pc:docMk/>
            <pc:sldMk cId="3109853113" sldId="286"/>
            <ac:spMk id="35" creationId="{455860C5-958E-35A5-C1D5-0665B8E0EF1B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36" creationId="{F5723618-6562-D8C4-F230-1ADE7B1F68E2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37" creationId="{118FB536-0CDD-F2A0-D569-98A4FD9E1B86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38" creationId="{3C01426D-C50E-99A8-9AD3-72CE533A6527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39" creationId="{5CF60DCE-4F67-F23A-A168-FC2C1B2A5F8B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40" creationId="{69147B20-6357-E1F2-9398-0634BBBC1833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41" creationId="{A76B975D-14DF-8393-6599-9EA5086A6180}"/>
          </ac:spMkLst>
        </pc:spChg>
        <pc:spChg chg="del">
          <ac:chgData name="Intervenante" userId="a4f789d0-32db-4b52-875f-5183a8a35377" providerId="ADAL" clId="{2F202DF4-D756-4924-BF7E-531686D9E632}" dt="2023-09-20T13:31:44.284" v="530" actId="478"/>
          <ac:spMkLst>
            <pc:docMk/>
            <pc:sldMk cId="3109853113" sldId="286"/>
            <ac:spMk id="42" creationId="{B1B9D8A6-FB96-E6A6-CFE8-6657111D5085}"/>
          </ac:spMkLst>
        </pc:spChg>
        <pc:spChg chg="del">
          <ac:chgData name="Intervenante" userId="a4f789d0-32db-4b52-875f-5183a8a35377" providerId="ADAL" clId="{2F202DF4-D756-4924-BF7E-531686D9E632}" dt="2023-09-20T13:31:45.976" v="532" actId="478"/>
          <ac:spMkLst>
            <pc:docMk/>
            <pc:sldMk cId="3109853113" sldId="286"/>
            <ac:spMk id="43" creationId="{4750940B-D5D5-3106-10F2-80980E40ED84}"/>
          </ac:spMkLst>
        </pc:spChg>
        <pc:spChg chg="add mod">
          <ac:chgData name="Intervenante" userId="a4f789d0-32db-4b52-875f-5183a8a35377" providerId="ADAL" clId="{2F202DF4-D756-4924-BF7E-531686D9E632}" dt="2023-09-20T15:32:35.973" v="3266" actId="20577"/>
          <ac:spMkLst>
            <pc:docMk/>
            <pc:sldMk cId="3109853113" sldId="286"/>
            <ac:spMk id="44" creationId="{70C1AE2D-059C-3F43-2949-66BE7EA6DD76}"/>
          </ac:spMkLst>
        </pc:spChg>
        <pc:spChg chg="add mod">
          <ac:chgData name="Intervenante" userId="a4f789d0-32db-4b52-875f-5183a8a35377" providerId="ADAL" clId="{2F202DF4-D756-4924-BF7E-531686D9E632}" dt="2023-09-20T15:31:50.363" v="3251" actId="20577"/>
          <ac:spMkLst>
            <pc:docMk/>
            <pc:sldMk cId="3109853113" sldId="286"/>
            <ac:spMk id="45" creationId="{74C92A7F-3AA4-F070-7797-ADD9A9C630A1}"/>
          </ac:spMkLst>
        </pc:spChg>
        <pc:spChg chg="add mod">
          <ac:chgData name="Intervenante" userId="a4f789d0-32db-4b52-875f-5183a8a35377" providerId="ADAL" clId="{2F202DF4-D756-4924-BF7E-531686D9E632}" dt="2023-09-20T15:31:55.431" v="3252" actId="1076"/>
          <ac:spMkLst>
            <pc:docMk/>
            <pc:sldMk cId="3109853113" sldId="286"/>
            <ac:spMk id="46" creationId="{42FF1961-C2D3-1777-6B32-A068F4F1669C}"/>
          </ac:spMkLst>
        </pc:spChg>
        <pc:spChg chg="add del">
          <ac:chgData name="Intervenante" userId="a4f789d0-32db-4b52-875f-5183a8a35377" providerId="ADAL" clId="{2F202DF4-D756-4924-BF7E-531686D9E632}" dt="2023-09-20T13:39:15.116" v="823" actId="478"/>
          <ac:spMkLst>
            <pc:docMk/>
            <pc:sldMk cId="3109853113" sldId="286"/>
            <ac:spMk id="47" creationId="{3ED7FA20-73B7-E2DE-EE6C-D87F07516C05}"/>
          </ac:spMkLst>
        </pc:spChg>
        <pc:spChg chg="add mod">
          <ac:chgData name="Intervenante" userId="a4f789d0-32db-4b52-875f-5183a8a35377" providerId="ADAL" clId="{2F202DF4-D756-4924-BF7E-531686D9E632}" dt="2023-09-20T15:31:58.578" v="3253" actId="1076"/>
          <ac:spMkLst>
            <pc:docMk/>
            <pc:sldMk cId="3109853113" sldId="286"/>
            <ac:spMk id="48" creationId="{92F43F5B-1A52-CACF-D531-CA01ED325B34}"/>
          </ac:spMkLst>
        </pc:spChg>
        <pc:grpChg chg="del">
          <ac:chgData name="Intervenante" userId="a4f789d0-32db-4b52-875f-5183a8a35377" providerId="ADAL" clId="{2F202DF4-D756-4924-BF7E-531686D9E632}" dt="2023-09-20T13:31:39.011" v="525" actId="478"/>
          <ac:grpSpMkLst>
            <pc:docMk/>
            <pc:sldMk cId="3109853113" sldId="286"/>
            <ac:grpSpMk id="4" creationId="{8F7782AA-C567-6332-2562-86A6BFD4C06F}"/>
          </ac:grpSpMkLst>
        </pc:grpChg>
      </pc:sldChg>
      <pc:sldChg chg="modSp add del mod modAnim">
        <pc:chgData name="Intervenante" userId="a4f789d0-32db-4b52-875f-5183a8a35377" providerId="ADAL" clId="{2F202DF4-D756-4924-BF7E-531686D9E632}" dt="2023-09-20T13:48:45.484" v="969" actId="2696"/>
        <pc:sldMkLst>
          <pc:docMk/>
          <pc:sldMk cId="3754476106" sldId="287"/>
        </pc:sldMkLst>
        <pc:grpChg chg="mod">
          <ac:chgData name="Intervenante" userId="a4f789d0-32db-4b52-875f-5183a8a35377" providerId="ADAL" clId="{2F202DF4-D756-4924-BF7E-531686D9E632}" dt="2023-09-20T13:43:57.800" v="835" actId="1076"/>
          <ac:grpSpMkLst>
            <pc:docMk/>
            <pc:sldMk cId="3754476106" sldId="287"/>
            <ac:grpSpMk id="23" creationId="{17C8AD1E-C391-2993-93AF-F571A372B0BE}"/>
          </ac:grpSpMkLst>
        </pc:grpChg>
      </pc:sldChg>
      <pc:sldChg chg="addSp delSp modSp add mod delAnim modAnim">
        <pc:chgData name="Intervenante" userId="a4f789d0-32db-4b52-875f-5183a8a35377" providerId="ADAL" clId="{2F202DF4-D756-4924-BF7E-531686D9E632}" dt="2023-09-20T15:33:10.781" v="3268" actId="1076"/>
        <pc:sldMkLst>
          <pc:docMk/>
          <pc:sldMk cId="234808813" sldId="288"/>
        </pc:sldMkLst>
        <pc:spChg chg="add mod">
          <ac:chgData name="Intervenante" userId="a4f789d0-32db-4b52-875f-5183a8a35377" providerId="ADAL" clId="{2F202DF4-D756-4924-BF7E-531686D9E632}" dt="2023-09-20T13:45:32.002" v="866" actId="1076"/>
          <ac:spMkLst>
            <pc:docMk/>
            <pc:sldMk cId="234808813" sldId="288"/>
            <ac:spMk id="2" creationId="{C8E4C9BE-EBED-75F3-5DC5-8B5CF9D49128}"/>
          </ac:spMkLst>
        </pc:spChg>
        <pc:spChg chg="mod">
          <ac:chgData name="Intervenante" userId="a4f789d0-32db-4b52-875f-5183a8a35377" providerId="ADAL" clId="{2F202DF4-D756-4924-BF7E-531686D9E632}" dt="2023-09-20T13:50:02.815" v="1065" actId="1076"/>
          <ac:spMkLst>
            <pc:docMk/>
            <pc:sldMk cId="234808813" sldId="288"/>
            <ac:spMk id="3" creationId="{1118C819-0094-C99A-D9B3-6786C45F6B8A}"/>
          </ac:spMkLst>
        </pc:spChg>
        <pc:spChg chg="add mod">
          <ac:chgData name="Intervenante" userId="a4f789d0-32db-4b52-875f-5183a8a35377" providerId="ADAL" clId="{2F202DF4-D756-4924-BF7E-531686D9E632}" dt="2023-09-20T13:45:30.274" v="865" actId="1076"/>
          <ac:spMkLst>
            <pc:docMk/>
            <pc:sldMk cId="234808813" sldId="288"/>
            <ac:spMk id="4" creationId="{F223426A-E8DC-8454-D12F-32FCB2927EDE}"/>
          </ac:spMkLst>
        </pc:spChg>
        <pc:spChg chg="mod">
          <ac:chgData name="Intervenante" userId="a4f789d0-32db-4b52-875f-5183a8a35377" providerId="ADAL" clId="{2F202DF4-D756-4924-BF7E-531686D9E632}" dt="2023-09-20T13:44:56.896" v="861" actId="20577"/>
          <ac:spMkLst>
            <pc:docMk/>
            <pc:sldMk cId="234808813" sldId="288"/>
            <ac:spMk id="12" creationId="{BC3E8B99-C8C1-569D-363A-0CFBCC3FAF94}"/>
          </ac:spMkLst>
        </pc:spChg>
        <pc:spChg chg="mod">
          <ac:chgData name="Intervenante" userId="a4f789d0-32db-4b52-875f-5183a8a35377" providerId="ADAL" clId="{2F202DF4-D756-4924-BF7E-531686D9E632}" dt="2023-09-20T13:49:52.300" v="1062" actId="1076"/>
          <ac:spMkLst>
            <pc:docMk/>
            <pc:sldMk cId="234808813" sldId="288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5:33:10.781" v="3268" actId="1076"/>
          <ac:spMkLst>
            <pc:docMk/>
            <pc:sldMk cId="234808813" sldId="288"/>
            <ac:spMk id="44" creationId="{70C1AE2D-059C-3F43-2949-66BE7EA6DD76}"/>
          </ac:spMkLst>
        </pc:spChg>
        <pc:spChg chg="del mod">
          <ac:chgData name="Intervenante" userId="a4f789d0-32db-4b52-875f-5183a8a35377" providerId="ADAL" clId="{2F202DF4-D756-4924-BF7E-531686D9E632}" dt="2023-09-20T13:47:09.178" v="946"/>
          <ac:spMkLst>
            <pc:docMk/>
            <pc:sldMk cId="234808813" sldId="288"/>
            <ac:spMk id="45" creationId="{74C92A7F-3AA4-F070-7797-ADD9A9C630A1}"/>
          </ac:spMkLst>
        </pc:spChg>
        <pc:spChg chg="del mod">
          <ac:chgData name="Intervenante" userId="a4f789d0-32db-4b52-875f-5183a8a35377" providerId="ADAL" clId="{2F202DF4-D756-4924-BF7E-531686D9E632}" dt="2023-09-20T13:47:09.179" v="948"/>
          <ac:spMkLst>
            <pc:docMk/>
            <pc:sldMk cId="234808813" sldId="288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5:32:58.396" v="3267" actId="1076"/>
          <ac:spMkLst>
            <pc:docMk/>
            <pc:sldMk cId="234808813" sldId="288"/>
            <ac:spMk id="48" creationId="{92F43F5B-1A52-CACF-D531-CA01ED325B34}"/>
          </ac:spMkLst>
        </pc:spChg>
      </pc:sldChg>
      <pc:sldChg chg="modSp add del mod">
        <pc:chgData name="Intervenante" userId="a4f789d0-32db-4b52-875f-5183a8a35377" providerId="ADAL" clId="{2F202DF4-D756-4924-BF7E-531686D9E632}" dt="2023-09-20T13:50:10.668" v="1067" actId="2696"/>
        <pc:sldMkLst>
          <pc:docMk/>
          <pc:sldMk cId="4008802543" sldId="289"/>
        </pc:sldMkLst>
        <pc:spChg chg="mod">
          <ac:chgData name="Intervenante" userId="a4f789d0-32db-4b52-875f-5183a8a35377" providerId="ADAL" clId="{2F202DF4-D756-4924-BF7E-531686D9E632}" dt="2023-09-20T13:49:39.051" v="1060" actId="1076"/>
          <ac:spMkLst>
            <pc:docMk/>
            <pc:sldMk cId="4008802543" sldId="289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3:49:31.782" v="1059" actId="1076"/>
          <ac:spMkLst>
            <pc:docMk/>
            <pc:sldMk cId="4008802543" sldId="289"/>
            <ac:spMk id="48" creationId="{92F43F5B-1A52-CACF-D531-CA01ED325B34}"/>
          </ac:spMkLst>
        </pc:spChg>
      </pc:sldChg>
      <pc:sldChg chg="modSp add mod">
        <pc:chgData name="Intervenante" userId="a4f789d0-32db-4b52-875f-5183a8a35377" providerId="ADAL" clId="{2F202DF4-D756-4924-BF7E-531686D9E632}" dt="2023-09-20T15:33:28.405" v="3270" actId="1076"/>
        <pc:sldMkLst>
          <pc:docMk/>
          <pc:sldMk cId="2755005907" sldId="290"/>
        </pc:sldMkLst>
        <pc:spChg chg="mod">
          <ac:chgData name="Intervenante" userId="a4f789d0-32db-4b52-875f-5183a8a35377" providerId="ADAL" clId="{2F202DF4-D756-4924-BF7E-531686D9E632}" dt="2023-09-20T13:55:45.183" v="1374" actId="20577"/>
          <ac:spMkLst>
            <pc:docMk/>
            <pc:sldMk cId="2755005907" sldId="290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3:25.466" v="3269" actId="1076"/>
          <ac:spMkLst>
            <pc:docMk/>
            <pc:sldMk cId="2755005907" sldId="290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5:33:28.405" v="3270" actId="1076"/>
          <ac:spMkLst>
            <pc:docMk/>
            <pc:sldMk cId="2755005907" sldId="290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3:55:28.609" v="1370" actId="1076"/>
          <ac:grpSpMkLst>
            <pc:docMk/>
            <pc:sldMk cId="2755005907" sldId="290"/>
            <ac:grpSpMk id="30" creationId="{F92EC4A5-9318-1A69-0EE2-6637D5D26BFB}"/>
          </ac:grpSpMkLst>
        </pc:grpChg>
      </pc:sldChg>
      <pc:sldChg chg="modSp add mod ord">
        <pc:chgData name="Intervenante" userId="a4f789d0-32db-4b52-875f-5183a8a35377" providerId="ADAL" clId="{2F202DF4-D756-4924-BF7E-531686D9E632}" dt="2023-09-20T15:33:38.904" v="3271" actId="20577"/>
        <pc:sldMkLst>
          <pc:docMk/>
          <pc:sldMk cId="2361638235" sldId="291"/>
        </pc:sldMkLst>
        <pc:spChg chg="mod">
          <ac:chgData name="Intervenante" userId="a4f789d0-32db-4b52-875f-5183a8a35377" providerId="ADAL" clId="{2F202DF4-D756-4924-BF7E-531686D9E632}" dt="2023-09-20T15:33:38.904" v="3271" actId="20577"/>
          <ac:spMkLst>
            <pc:docMk/>
            <pc:sldMk cId="2361638235" sldId="291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3:53:58.038" v="1332" actId="20577"/>
          <ac:spMkLst>
            <pc:docMk/>
            <pc:sldMk cId="2361638235" sldId="291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3:54:47.614" v="1365" actId="20577"/>
          <ac:spMkLst>
            <pc:docMk/>
            <pc:sldMk cId="2361638235" sldId="291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3:54:23.150" v="1350" actId="20577"/>
          <ac:spMkLst>
            <pc:docMk/>
            <pc:sldMk cId="2361638235" sldId="291"/>
            <ac:spMk id="45" creationId="{74C92A7F-3AA4-F070-7797-ADD9A9C630A1}"/>
          </ac:spMkLst>
        </pc:spChg>
        <pc:spChg chg="mod">
          <ac:chgData name="Intervenante" userId="a4f789d0-32db-4b52-875f-5183a8a35377" providerId="ADAL" clId="{2F202DF4-D756-4924-BF7E-531686D9E632}" dt="2023-09-20T13:54:36.999" v="1361" actId="1076"/>
          <ac:spMkLst>
            <pc:docMk/>
            <pc:sldMk cId="2361638235" sldId="291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3:54:44.910" v="1364" actId="1076"/>
          <ac:spMkLst>
            <pc:docMk/>
            <pc:sldMk cId="2361638235" sldId="291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3:58:20.361" v="1574" actId="1076"/>
          <ac:grpSpMkLst>
            <pc:docMk/>
            <pc:sldMk cId="2361638235" sldId="291"/>
            <ac:grpSpMk id="30" creationId="{F92EC4A5-9318-1A69-0EE2-6637D5D26BFB}"/>
          </ac:grpSpMkLst>
        </pc:grpChg>
      </pc:sldChg>
      <pc:sldChg chg="modSp add mod ord">
        <pc:chgData name="Intervenante" userId="a4f789d0-32db-4b52-875f-5183a8a35377" providerId="ADAL" clId="{2F202DF4-D756-4924-BF7E-531686D9E632}" dt="2023-09-20T15:33:59.267" v="3275" actId="1076"/>
        <pc:sldMkLst>
          <pc:docMk/>
          <pc:sldMk cId="1418786001" sldId="292"/>
        </pc:sldMkLst>
        <pc:spChg chg="mod">
          <ac:chgData name="Intervenante" userId="a4f789d0-32db-4b52-875f-5183a8a35377" providerId="ADAL" clId="{2F202DF4-D756-4924-BF7E-531686D9E632}" dt="2023-09-20T15:33:53.333" v="3274" actId="20577"/>
          <ac:spMkLst>
            <pc:docMk/>
            <pc:sldMk cId="1418786001" sldId="292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3:59.267" v="3275" actId="1076"/>
          <ac:spMkLst>
            <pc:docMk/>
            <pc:sldMk cId="1418786001" sldId="292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3:56:32.315" v="1479" actId="1076"/>
          <ac:spMkLst>
            <pc:docMk/>
            <pc:sldMk cId="1418786001" sldId="292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3:55:34.253" v="1371" actId="1076"/>
          <ac:grpSpMkLst>
            <pc:docMk/>
            <pc:sldMk cId="1418786001" sldId="292"/>
            <ac:grpSpMk id="30" creationId="{F92EC4A5-9318-1A69-0EE2-6637D5D26BFB}"/>
          </ac:grpSpMkLst>
        </pc:grpChg>
      </pc:sldChg>
      <pc:sldChg chg="modSp add mod">
        <pc:chgData name="Intervenante" userId="a4f789d0-32db-4b52-875f-5183a8a35377" providerId="ADAL" clId="{2F202DF4-D756-4924-BF7E-531686D9E632}" dt="2023-09-20T15:34:31.061" v="3281" actId="1076"/>
        <pc:sldMkLst>
          <pc:docMk/>
          <pc:sldMk cId="651884587" sldId="293"/>
        </pc:sldMkLst>
        <pc:spChg chg="mod">
          <ac:chgData name="Intervenante" userId="a4f789d0-32db-4b52-875f-5183a8a35377" providerId="ADAL" clId="{2F202DF4-D756-4924-BF7E-531686D9E632}" dt="2023-09-20T15:34:26.091" v="3280" actId="20577"/>
          <ac:spMkLst>
            <pc:docMk/>
            <pc:sldMk cId="651884587" sldId="293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4:31.061" v="3281" actId="1076"/>
          <ac:spMkLst>
            <pc:docMk/>
            <pc:sldMk cId="651884587" sldId="293"/>
            <ac:spMk id="44" creationId="{70C1AE2D-059C-3F43-2949-66BE7EA6DD76}"/>
          </ac:spMkLst>
        </pc:spChg>
      </pc:sldChg>
      <pc:sldChg chg="modSp add mod ord">
        <pc:chgData name="Intervenante" userId="a4f789d0-32db-4b52-875f-5183a8a35377" providerId="ADAL" clId="{2F202DF4-D756-4924-BF7E-531686D9E632}" dt="2023-09-20T15:35:41.867" v="3292" actId="20577"/>
        <pc:sldMkLst>
          <pc:docMk/>
          <pc:sldMk cId="3456205732" sldId="294"/>
        </pc:sldMkLst>
        <pc:spChg chg="mod">
          <ac:chgData name="Intervenante" userId="a4f789d0-32db-4b52-875f-5183a8a35377" providerId="ADAL" clId="{2F202DF4-D756-4924-BF7E-531686D9E632}" dt="2023-09-20T13:59:31.211" v="1654" actId="20577"/>
          <ac:spMkLst>
            <pc:docMk/>
            <pc:sldMk cId="3456205732" sldId="294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5:38.895" v="3290" actId="20577"/>
          <ac:spMkLst>
            <pc:docMk/>
            <pc:sldMk cId="3456205732" sldId="294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5:35:41.867" v="3292" actId="20577"/>
          <ac:spMkLst>
            <pc:docMk/>
            <pc:sldMk cId="3456205732" sldId="294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3:59:56.003" v="1677" actId="20577"/>
          <ac:spMkLst>
            <pc:docMk/>
            <pc:sldMk cId="3456205732" sldId="294"/>
            <ac:spMk id="45" creationId="{74C92A7F-3AA4-F070-7797-ADD9A9C630A1}"/>
          </ac:spMkLst>
        </pc:spChg>
        <pc:spChg chg="mod">
          <ac:chgData name="Intervenante" userId="a4f789d0-32db-4b52-875f-5183a8a35377" providerId="ADAL" clId="{2F202DF4-D756-4924-BF7E-531686D9E632}" dt="2023-09-20T14:00:15.344" v="1692" actId="20577"/>
          <ac:spMkLst>
            <pc:docMk/>
            <pc:sldMk cId="3456205732" sldId="294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5:35:19.727" v="3286" actId="1076"/>
          <ac:spMkLst>
            <pc:docMk/>
            <pc:sldMk cId="3456205732" sldId="294"/>
            <ac:spMk id="48" creationId="{92F43F5B-1A52-CACF-D531-CA01ED325B34}"/>
          </ac:spMkLst>
        </pc:spChg>
      </pc:sldChg>
      <pc:sldChg chg="modSp add mod">
        <pc:chgData name="Intervenante" userId="a4f789d0-32db-4b52-875f-5183a8a35377" providerId="ADAL" clId="{2F202DF4-D756-4924-BF7E-531686D9E632}" dt="2023-09-20T15:36:24.297" v="3296" actId="14100"/>
        <pc:sldMkLst>
          <pc:docMk/>
          <pc:sldMk cId="3487785150" sldId="295"/>
        </pc:sldMkLst>
        <pc:spChg chg="mod">
          <ac:chgData name="Intervenante" userId="a4f789d0-32db-4b52-875f-5183a8a35377" providerId="ADAL" clId="{2F202DF4-D756-4924-BF7E-531686D9E632}" dt="2023-09-20T15:36:24.297" v="3296" actId="14100"/>
          <ac:spMkLst>
            <pc:docMk/>
            <pc:sldMk cId="3487785150" sldId="295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6:09.911" v="3294" actId="1076"/>
          <ac:spMkLst>
            <pc:docMk/>
            <pc:sldMk cId="3487785150" sldId="295"/>
            <ac:spMk id="22" creationId="{A30F7DA7-D81D-13A6-EDDF-E85D445D9A59}"/>
          </ac:spMkLst>
        </pc:spChg>
        <pc:spChg chg="mod">
          <ac:chgData name="Intervenante" userId="a4f789d0-32db-4b52-875f-5183a8a35377" providerId="ADAL" clId="{2F202DF4-D756-4924-BF7E-531686D9E632}" dt="2023-09-20T15:35:51.568" v="3293" actId="20577"/>
          <ac:spMkLst>
            <pc:docMk/>
            <pc:sldMk cId="3487785150" sldId="295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4:17:37.169" v="1906" actId="1076"/>
          <ac:spMkLst>
            <pc:docMk/>
            <pc:sldMk cId="3487785150" sldId="295"/>
            <ac:spMk id="33" creationId="{24CB9532-BF1F-8783-9FAC-D1E421F5D57F}"/>
          </ac:spMkLst>
        </pc:spChg>
        <pc:spChg chg="mod">
          <ac:chgData name="Intervenante" userId="a4f789d0-32db-4b52-875f-5183a8a35377" providerId="ADAL" clId="{2F202DF4-D756-4924-BF7E-531686D9E632}" dt="2023-09-20T14:17:03.239" v="1844" actId="20577"/>
          <ac:spMkLst>
            <pc:docMk/>
            <pc:sldMk cId="3487785150" sldId="295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4:17:16.343" v="1881" actId="20577"/>
          <ac:spMkLst>
            <pc:docMk/>
            <pc:sldMk cId="3487785150" sldId="295"/>
            <ac:spMk id="45" creationId="{74C92A7F-3AA4-F070-7797-ADD9A9C630A1}"/>
          </ac:spMkLst>
        </pc:spChg>
        <pc:spChg chg="mod">
          <ac:chgData name="Intervenante" userId="a4f789d0-32db-4b52-875f-5183a8a35377" providerId="ADAL" clId="{2F202DF4-D756-4924-BF7E-531686D9E632}" dt="2023-09-20T14:17:24.679" v="1902" actId="20577"/>
          <ac:spMkLst>
            <pc:docMk/>
            <pc:sldMk cId="3487785150" sldId="295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4:17:32.470" v="1905" actId="14100"/>
          <ac:spMkLst>
            <pc:docMk/>
            <pc:sldMk cId="3487785150" sldId="295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4:15:03.098" v="1816" actId="1076"/>
          <ac:grpSpMkLst>
            <pc:docMk/>
            <pc:sldMk cId="3487785150" sldId="295"/>
            <ac:grpSpMk id="30" creationId="{F92EC4A5-9318-1A69-0EE2-6637D5D26BFB}"/>
          </ac:grpSpMkLst>
        </pc:grpChg>
      </pc:sldChg>
      <pc:sldChg chg="add del">
        <pc:chgData name="Intervenante" userId="a4f789d0-32db-4b52-875f-5183a8a35377" providerId="ADAL" clId="{2F202DF4-D756-4924-BF7E-531686D9E632}" dt="2023-09-20T14:17:59.372" v="1909" actId="2696"/>
        <pc:sldMkLst>
          <pc:docMk/>
          <pc:sldMk cId="3707350432" sldId="296"/>
        </pc:sldMkLst>
      </pc:sldChg>
      <pc:sldChg chg="add del">
        <pc:chgData name="Intervenante" userId="a4f789d0-32db-4b52-875f-5183a8a35377" providerId="ADAL" clId="{2F202DF4-D756-4924-BF7E-531686D9E632}" dt="2023-09-20T14:33:00.466" v="2435" actId="2696"/>
        <pc:sldMkLst>
          <pc:docMk/>
          <pc:sldMk cId="1434984711" sldId="297"/>
        </pc:sldMkLst>
      </pc:sldChg>
      <pc:sldChg chg="modSp add mod">
        <pc:chgData name="Intervenante" userId="a4f789d0-32db-4b52-875f-5183a8a35377" providerId="ADAL" clId="{2F202DF4-D756-4924-BF7E-531686D9E632}" dt="2023-09-20T19:48:11.331" v="3310" actId="1076"/>
        <pc:sldMkLst>
          <pc:docMk/>
          <pc:sldMk cId="3469383242" sldId="298"/>
        </pc:sldMkLst>
        <pc:spChg chg="mod">
          <ac:chgData name="Intervenante" userId="a4f789d0-32db-4b52-875f-5183a8a35377" providerId="ADAL" clId="{2F202DF4-D756-4924-BF7E-531686D9E632}" dt="2023-09-20T14:22:26.246" v="1937" actId="20577"/>
          <ac:spMkLst>
            <pc:docMk/>
            <pc:sldMk cId="3469383242" sldId="298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4:24:05.967" v="2134" actId="1076"/>
          <ac:spMkLst>
            <pc:docMk/>
            <pc:sldMk cId="3469383242" sldId="298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4:23:26.162" v="2052" actId="14100"/>
          <ac:spMkLst>
            <pc:docMk/>
            <pc:sldMk cId="3469383242" sldId="298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4:23:38.934" v="2083" actId="20577"/>
          <ac:spMkLst>
            <pc:docMk/>
            <pc:sldMk cId="3469383242" sldId="298"/>
            <ac:spMk id="45" creationId="{74C92A7F-3AA4-F070-7797-ADD9A9C630A1}"/>
          </ac:spMkLst>
        </pc:spChg>
        <pc:spChg chg="mod">
          <ac:chgData name="Intervenante" userId="a4f789d0-32db-4b52-875f-5183a8a35377" providerId="ADAL" clId="{2F202DF4-D756-4924-BF7E-531686D9E632}" dt="2023-09-20T14:24:14.437" v="2135" actId="1076"/>
          <ac:spMkLst>
            <pc:docMk/>
            <pc:sldMk cId="3469383242" sldId="298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9:48:11.331" v="3310" actId="1076"/>
          <ac:spMkLst>
            <pc:docMk/>
            <pc:sldMk cId="3469383242" sldId="298"/>
            <ac:spMk id="48" creationId="{92F43F5B-1A52-CACF-D531-CA01ED325B34}"/>
          </ac:spMkLst>
        </pc:spChg>
      </pc:sldChg>
      <pc:sldChg chg="modSp add mod ord">
        <pc:chgData name="Intervenante" userId="a4f789d0-32db-4b52-875f-5183a8a35377" providerId="ADAL" clId="{2F202DF4-D756-4924-BF7E-531686D9E632}" dt="2023-09-20T15:36:40.050" v="3298" actId="1076"/>
        <pc:sldMkLst>
          <pc:docMk/>
          <pc:sldMk cId="856629417" sldId="299"/>
        </pc:sldMkLst>
        <pc:spChg chg="mod">
          <ac:chgData name="Intervenante" userId="a4f789d0-32db-4b52-875f-5183a8a35377" providerId="ADAL" clId="{2F202DF4-D756-4924-BF7E-531686D9E632}" dt="2023-09-20T14:30:01.666" v="2213" actId="20577"/>
          <ac:spMkLst>
            <pc:docMk/>
            <pc:sldMk cId="856629417" sldId="299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6:36.898" v="3297" actId="1076"/>
          <ac:spMkLst>
            <pc:docMk/>
            <pc:sldMk cId="856629417" sldId="299"/>
            <ac:spMk id="22" creationId="{A30F7DA7-D81D-13A6-EDDF-E85D445D9A59}"/>
          </ac:spMkLst>
        </pc:spChg>
        <pc:spChg chg="mod">
          <ac:chgData name="Intervenante" userId="a4f789d0-32db-4b52-875f-5183a8a35377" providerId="ADAL" clId="{2F202DF4-D756-4924-BF7E-531686D9E632}" dt="2023-09-20T14:30:30.077" v="2260" actId="20577"/>
          <ac:spMkLst>
            <pc:docMk/>
            <pc:sldMk cId="856629417" sldId="299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4:30:49.012" v="2306" actId="20577"/>
          <ac:spMkLst>
            <pc:docMk/>
            <pc:sldMk cId="856629417" sldId="299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4:31:02.524" v="2346" actId="20577"/>
          <ac:spMkLst>
            <pc:docMk/>
            <pc:sldMk cId="856629417" sldId="299"/>
            <ac:spMk id="45" creationId="{74C92A7F-3AA4-F070-7797-ADD9A9C630A1}"/>
          </ac:spMkLst>
        </pc:spChg>
        <pc:spChg chg="mod">
          <ac:chgData name="Intervenante" userId="a4f789d0-32db-4b52-875f-5183a8a35377" providerId="ADAL" clId="{2F202DF4-D756-4924-BF7E-531686D9E632}" dt="2023-09-20T14:31:37.837" v="2432" actId="20577"/>
          <ac:spMkLst>
            <pc:docMk/>
            <pc:sldMk cId="856629417" sldId="299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4:31:07.588" v="2347" actId="1076"/>
          <ac:spMkLst>
            <pc:docMk/>
            <pc:sldMk cId="856629417" sldId="299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5:36:40.050" v="3298" actId="1076"/>
          <ac:grpSpMkLst>
            <pc:docMk/>
            <pc:sldMk cId="856629417" sldId="299"/>
            <ac:grpSpMk id="30" creationId="{F92EC4A5-9318-1A69-0EE2-6637D5D26BFB}"/>
          </ac:grpSpMkLst>
        </pc:grpChg>
      </pc:sldChg>
      <pc:sldChg chg="modSp add mod ord">
        <pc:chgData name="Intervenante" userId="a4f789d0-32db-4b52-875f-5183a8a35377" providerId="ADAL" clId="{2F202DF4-D756-4924-BF7E-531686D9E632}" dt="2023-09-20T15:37:11.567" v="3301" actId="1076"/>
        <pc:sldMkLst>
          <pc:docMk/>
          <pc:sldMk cId="1198709276" sldId="300"/>
        </pc:sldMkLst>
        <pc:spChg chg="mod">
          <ac:chgData name="Intervenante" userId="a4f789d0-32db-4b52-875f-5183a8a35377" providerId="ADAL" clId="{2F202DF4-D756-4924-BF7E-531686D9E632}" dt="2023-09-20T14:33:48.824" v="2541" actId="20577"/>
          <ac:spMkLst>
            <pc:docMk/>
            <pc:sldMk cId="1198709276" sldId="300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4:34:02.692" v="2545" actId="1076"/>
          <ac:spMkLst>
            <pc:docMk/>
            <pc:sldMk cId="1198709276" sldId="300"/>
            <ac:spMk id="22" creationId="{A30F7DA7-D81D-13A6-EDDF-E85D445D9A59}"/>
          </ac:spMkLst>
        </pc:spChg>
        <pc:spChg chg="mod">
          <ac:chgData name="Intervenante" userId="a4f789d0-32db-4b52-875f-5183a8a35377" providerId="ADAL" clId="{2F202DF4-D756-4924-BF7E-531686D9E632}" dt="2023-09-20T15:37:09.477" v="3300" actId="1076"/>
          <ac:spMkLst>
            <pc:docMk/>
            <pc:sldMk cId="1198709276" sldId="300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5:37:11.567" v="3301" actId="1076"/>
          <ac:spMkLst>
            <pc:docMk/>
            <pc:sldMk cId="1198709276" sldId="300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4:33:56.085" v="2543" actId="1076"/>
          <ac:grpSpMkLst>
            <pc:docMk/>
            <pc:sldMk cId="1198709276" sldId="300"/>
            <ac:grpSpMk id="23" creationId="{17C8AD1E-C391-2993-93AF-F571A372B0BE}"/>
          </ac:grpSpMkLst>
        </pc:grpChg>
      </pc:sldChg>
      <pc:sldChg chg="modSp add mod ord">
        <pc:chgData name="Intervenante" userId="a4f789d0-32db-4b52-875f-5183a8a35377" providerId="ADAL" clId="{2F202DF4-D756-4924-BF7E-531686D9E632}" dt="2023-09-20T15:37:23.173" v="3303" actId="1076"/>
        <pc:sldMkLst>
          <pc:docMk/>
          <pc:sldMk cId="76300404" sldId="301"/>
        </pc:sldMkLst>
        <pc:spChg chg="mod">
          <ac:chgData name="Intervenante" userId="a4f789d0-32db-4b52-875f-5183a8a35377" providerId="ADAL" clId="{2F202DF4-D756-4924-BF7E-531686D9E632}" dt="2023-09-20T14:34:50.697" v="2669" actId="20577"/>
          <ac:spMkLst>
            <pc:docMk/>
            <pc:sldMk cId="76300404" sldId="301"/>
            <ac:spMk id="3" creationId="{1118C819-0094-C99A-D9B3-6786C45F6B8A}"/>
          </ac:spMkLst>
        </pc:spChg>
        <pc:spChg chg="mod">
          <ac:chgData name="Intervenante" userId="a4f789d0-32db-4b52-875f-5183a8a35377" providerId="ADAL" clId="{2F202DF4-D756-4924-BF7E-531686D9E632}" dt="2023-09-20T15:37:20.265" v="3302" actId="1076"/>
          <ac:spMkLst>
            <pc:docMk/>
            <pc:sldMk cId="76300404" sldId="301"/>
            <ac:spMk id="22" creationId="{A30F7DA7-D81D-13A6-EDDF-E85D445D9A59}"/>
          </ac:spMkLst>
        </pc:spChg>
        <pc:spChg chg="mod">
          <ac:chgData name="Intervenante" userId="a4f789d0-32db-4b52-875f-5183a8a35377" providerId="ADAL" clId="{2F202DF4-D756-4924-BF7E-531686D9E632}" dt="2023-09-20T14:35:43.720" v="2845" actId="20577"/>
          <ac:spMkLst>
            <pc:docMk/>
            <pc:sldMk cId="76300404" sldId="301"/>
            <ac:spMk id="26" creationId="{5D203FAD-4D58-AB6F-D62A-DA6E3FEE743F}"/>
          </ac:spMkLst>
        </pc:spChg>
        <pc:spChg chg="mod">
          <ac:chgData name="Intervenante" userId="a4f789d0-32db-4b52-875f-5183a8a35377" providerId="ADAL" clId="{2F202DF4-D756-4924-BF7E-531686D9E632}" dt="2023-09-20T14:36:03.433" v="2919" actId="20577"/>
          <ac:spMkLst>
            <pc:docMk/>
            <pc:sldMk cId="76300404" sldId="301"/>
            <ac:spMk id="44" creationId="{70C1AE2D-059C-3F43-2949-66BE7EA6DD76}"/>
          </ac:spMkLst>
        </pc:spChg>
        <pc:spChg chg="mod">
          <ac:chgData name="Intervenante" userId="a4f789d0-32db-4b52-875f-5183a8a35377" providerId="ADAL" clId="{2F202DF4-D756-4924-BF7E-531686D9E632}" dt="2023-09-20T14:36:10.046" v="2920" actId="1076"/>
          <ac:spMkLst>
            <pc:docMk/>
            <pc:sldMk cId="76300404" sldId="301"/>
            <ac:spMk id="45" creationId="{74C92A7F-3AA4-F070-7797-ADD9A9C630A1}"/>
          </ac:spMkLst>
        </pc:spChg>
        <pc:spChg chg="mod">
          <ac:chgData name="Intervenante" userId="a4f789d0-32db-4b52-875f-5183a8a35377" providerId="ADAL" clId="{2F202DF4-D756-4924-BF7E-531686D9E632}" dt="2023-09-20T14:36:20.073" v="2923" actId="1076"/>
          <ac:spMkLst>
            <pc:docMk/>
            <pc:sldMk cId="76300404" sldId="301"/>
            <ac:spMk id="46" creationId="{42FF1961-C2D3-1777-6B32-A068F4F1669C}"/>
          </ac:spMkLst>
        </pc:spChg>
        <pc:spChg chg="mod">
          <ac:chgData name="Intervenante" userId="a4f789d0-32db-4b52-875f-5183a8a35377" providerId="ADAL" clId="{2F202DF4-D756-4924-BF7E-531686D9E632}" dt="2023-09-20T14:36:31.136" v="2926" actId="1076"/>
          <ac:spMkLst>
            <pc:docMk/>
            <pc:sldMk cId="76300404" sldId="301"/>
            <ac:spMk id="48" creationId="{92F43F5B-1A52-CACF-D531-CA01ED325B34}"/>
          </ac:spMkLst>
        </pc:spChg>
        <pc:grpChg chg="mod">
          <ac:chgData name="Intervenante" userId="a4f789d0-32db-4b52-875f-5183a8a35377" providerId="ADAL" clId="{2F202DF4-D756-4924-BF7E-531686D9E632}" dt="2023-09-20T15:37:23.173" v="3303" actId="1076"/>
          <ac:grpSpMkLst>
            <pc:docMk/>
            <pc:sldMk cId="76300404" sldId="301"/>
            <ac:grpSpMk id="30" creationId="{F92EC4A5-9318-1A69-0EE2-6637D5D26BFB}"/>
          </ac:grpSpMkLst>
        </pc:grpChg>
      </pc:sldChg>
      <pc:sldChg chg="addSp delSp modSp add mod ord modAnim">
        <pc:chgData name="Intervenante" userId="a4f789d0-32db-4b52-875f-5183a8a35377" providerId="ADAL" clId="{2F202DF4-D756-4924-BF7E-531686D9E632}" dt="2023-09-21T14:38:57.955" v="6268"/>
        <pc:sldMkLst>
          <pc:docMk/>
          <pc:sldMk cId="1224869489" sldId="302"/>
        </pc:sldMkLst>
        <pc:spChg chg="add del mod">
          <ac:chgData name="Intervenante" userId="a4f789d0-32db-4b52-875f-5183a8a35377" providerId="ADAL" clId="{2F202DF4-D756-4924-BF7E-531686D9E632}" dt="2023-09-21T11:59:51.225" v="3354"/>
          <ac:spMkLst>
            <pc:docMk/>
            <pc:sldMk cId="1224869489" sldId="302"/>
            <ac:spMk id="2" creationId="{31C0B888-C474-3187-5E1C-6A449A79D919}"/>
          </ac:spMkLst>
        </pc:spChg>
        <pc:spChg chg="add mod">
          <ac:chgData name="Intervenante" userId="a4f789d0-32db-4b52-875f-5183a8a35377" providerId="ADAL" clId="{2F202DF4-D756-4924-BF7E-531686D9E632}" dt="2023-09-21T12:06:18.697" v="3537" actId="1076"/>
          <ac:spMkLst>
            <pc:docMk/>
            <pc:sldMk cId="1224869489" sldId="302"/>
            <ac:spMk id="3" creationId="{4A096737-8809-C3F2-DC9E-613C9E8094E0}"/>
          </ac:spMkLst>
        </pc:spChg>
        <pc:spChg chg="mod">
          <ac:chgData name="Intervenante" userId="a4f789d0-32db-4b52-875f-5183a8a35377" providerId="ADAL" clId="{2F202DF4-D756-4924-BF7E-531686D9E632}" dt="2023-09-21T12:15:34.169" v="3627" actId="1076"/>
          <ac:spMkLst>
            <pc:docMk/>
            <pc:sldMk cId="1224869489" sldId="302"/>
            <ac:spMk id="10" creationId="{E40F77C7-5BF6-3397-B8C8-3E41FBBD4282}"/>
          </ac:spMkLst>
        </pc:spChg>
        <pc:spChg chg="mod">
          <ac:chgData name="Intervenante" userId="a4f789d0-32db-4b52-875f-5183a8a35377" providerId="ADAL" clId="{2F202DF4-D756-4924-BF7E-531686D9E632}" dt="2023-09-21T12:15:08.511" v="3619" actId="1076"/>
          <ac:spMkLst>
            <pc:docMk/>
            <pc:sldMk cId="1224869489" sldId="302"/>
            <ac:spMk id="11" creationId="{FF6179CB-EC11-24A1-D53D-EB6572A7BF48}"/>
          </ac:spMkLst>
        </pc:spChg>
        <pc:spChg chg="add mod">
          <ac:chgData name="Intervenante" userId="a4f789d0-32db-4b52-875f-5183a8a35377" providerId="ADAL" clId="{2F202DF4-D756-4924-BF7E-531686D9E632}" dt="2023-09-21T12:15:46.814" v="3630" actId="122"/>
          <ac:spMkLst>
            <pc:docMk/>
            <pc:sldMk cId="1224869489" sldId="302"/>
            <ac:spMk id="13" creationId="{329F004D-B714-4EAC-9EFE-05E28B1665D3}"/>
          </ac:spMkLst>
        </pc:spChg>
        <pc:spChg chg="mod">
          <ac:chgData name="Intervenante" userId="a4f789d0-32db-4b52-875f-5183a8a35377" providerId="ADAL" clId="{2F202DF4-D756-4924-BF7E-531686D9E632}" dt="2023-09-21T12:06:14.879" v="3536" actId="1076"/>
          <ac:spMkLst>
            <pc:docMk/>
            <pc:sldMk cId="1224869489" sldId="302"/>
            <ac:spMk id="46" creationId="{9DE7CC96-AD7F-7BCA-51EE-1E378EDD164E}"/>
          </ac:spMkLst>
        </pc:spChg>
      </pc:sldChg>
    </pc:docChg>
  </pc:docChgLst>
  <pc:docChgLst>
    <pc:chgData name="ITMAV" userId="e52d5f75-9b78-4d4e-a3ad-89d32e22100f" providerId="ADAL" clId="{587BA9A6-A75F-407F-AF25-5E5B93583CD1}"/>
    <pc:docChg chg="modSld sldOrd">
      <pc:chgData name="ITMAV" userId="e52d5f75-9b78-4d4e-a3ad-89d32e22100f" providerId="ADAL" clId="{587BA9A6-A75F-407F-AF25-5E5B93583CD1}" dt="2024-04-09T15:10:22.911" v="1"/>
      <pc:docMkLst>
        <pc:docMk/>
      </pc:docMkLst>
      <pc:sldChg chg="ord">
        <pc:chgData name="ITMAV" userId="e52d5f75-9b78-4d4e-a3ad-89d32e22100f" providerId="ADAL" clId="{587BA9A6-A75F-407F-AF25-5E5B93583CD1}" dt="2024-04-09T15:10:22.911" v="1"/>
        <pc:sldMkLst>
          <pc:docMk/>
          <pc:sldMk cId="3109853113" sldId="286"/>
        </pc:sldMkLst>
      </pc:sldChg>
    </pc:docChg>
  </pc:docChgLst>
  <pc:docChgLst>
    <pc:chgData name="ITMAV" userId="e52d5f75-9b78-4d4e-a3ad-89d32e22100f" providerId="ADAL" clId="{4E512CD0-B00D-4919-9E73-56FF07763C38}"/>
    <pc:docChg chg="undo custSel addSld delSld modSld sldOrd">
      <pc:chgData name="ITMAV" userId="e52d5f75-9b78-4d4e-a3ad-89d32e22100f" providerId="ADAL" clId="{4E512CD0-B00D-4919-9E73-56FF07763C38}" dt="2024-06-11T12:49:59.601" v="741" actId="1076"/>
      <pc:docMkLst>
        <pc:docMk/>
      </pc:docMkLst>
      <pc:sldChg chg="modSp mod">
        <pc:chgData name="ITMAV" userId="e52d5f75-9b78-4d4e-a3ad-89d32e22100f" providerId="ADAL" clId="{4E512CD0-B00D-4919-9E73-56FF07763C38}" dt="2024-04-30T14:38:35.834" v="172" actId="1076"/>
        <pc:sldMkLst>
          <pc:docMk/>
          <pc:sldMk cId="0" sldId="268"/>
        </pc:sldMkLst>
        <pc:spChg chg="mod">
          <ac:chgData name="ITMAV" userId="e52d5f75-9b78-4d4e-a3ad-89d32e22100f" providerId="ADAL" clId="{4E512CD0-B00D-4919-9E73-56FF07763C38}" dt="2024-04-30T14:38:35.834" v="172" actId="1076"/>
          <ac:spMkLst>
            <pc:docMk/>
            <pc:sldMk cId="0" sldId="268"/>
            <ac:spMk id="24" creationId="{00000000-0000-0000-0000-000000000000}"/>
          </ac:spMkLst>
        </pc:spChg>
      </pc:sldChg>
      <pc:sldChg chg="addSp modSp mod modAnim">
        <pc:chgData name="ITMAV" userId="e52d5f75-9b78-4d4e-a3ad-89d32e22100f" providerId="ADAL" clId="{4E512CD0-B00D-4919-9E73-56FF07763C38}" dt="2024-06-06T17:11:36.424" v="716"/>
        <pc:sldMkLst>
          <pc:docMk/>
          <pc:sldMk cId="0" sldId="269"/>
        </pc:sldMkLst>
        <pc:spChg chg="mod">
          <ac:chgData name="ITMAV" userId="e52d5f75-9b78-4d4e-a3ad-89d32e22100f" providerId="ADAL" clId="{4E512CD0-B00D-4919-9E73-56FF07763C38}" dt="2024-06-06T16:48:33.871" v="663" actId="1076"/>
          <ac:spMkLst>
            <pc:docMk/>
            <pc:sldMk cId="0" sldId="269"/>
            <ac:spMk id="2" creationId="{00000000-0000-0000-0000-000000000000}"/>
          </ac:spMkLst>
        </pc:spChg>
        <pc:spChg chg="mod">
          <ac:chgData name="ITMAV" userId="e52d5f75-9b78-4d4e-a3ad-89d32e22100f" providerId="ADAL" clId="{4E512CD0-B00D-4919-9E73-56FF07763C38}" dt="2024-06-06T16:57:38.980" v="681" actId="122"/>
          <ac:spMkLst>
            <pc:docMk/>
            <pc:sldMk cId="0" sldId="269"/>
            <ac:spMk id="3" creationId="{00000000-0000-0000-0000-000000000000}"/>
          </ac:spMkLst>
        </pc:spChg>
        <pc:spChg chg="mod">
          <ac:chgData name="ITMAV" userId="e52d5f75-9b78-4d4e-a3ad-89d32e22100f" providerId="ADAL" clId="{4E512CD0-B00D-4919-9E73-56FF07763C38}" dt="2024-06-06T16:48:38.100" v="664" actId="1076"/>
          <ac:spMkLst>
            <pc:docMk/>
            <pc:sldMk cId="0" sldId="269"/>
            <ac:spMk id="16" creationId="{00000000-0000-0000-0000-000000000000}"/>
          </ac:spMkLst>
        </pc:spChg>
        <pc:spChg chg="add mod">
          <ac:chgData name="ITMAV" userId="e52d5f75-9b78-4d4e-a3ad-89d32e22100f" providerId="ADAL" clId="{4E512CD0-B00D-4919-9E73-56FF07763C38}" dt="2024-06-06T17:00:14.011" v="704" actId="1076"/>
          <ac:spMkLst>
            <pc:docMk/>
            <pc:sldMk cId="0" sldId="269"/>
            <ac:spMk id="17" creationId="{2ACEDB8D-096D-81F6-DF04-40F268E74E6C}"/>
          </ac:spMkLst>
        </pc:spChg>
        <pc:grpChg chg="mod">
          <ac:chgData name="ITMAV" userId="e52d5f75-9b78-4d4e-a3ad-89d32e22100f" providerId="ADAL" clId="{4E512CD0-B00D-4919-9E73-56FF07763C38}" dt="2024-06-06T16:48:33.871" v="663" actId="1076"/>
          <ac:grpSpMkLst>
            <pc:docMk/>
            <pc:sldMk cId="0" sldId="269"/>
            <ac:grpSpMk id="5" creationId="{00000000-0000-0000-0000-000000000000}"/>
          </ac:grpSpMkLst>
        </pc:grpChg>
      </pc:sldChg>
      <pc:sldChg chg="del">
        <pc:chgData name="ITMAV" userId="e52d5f75-9b78-4d4e-a3ad-89d32e22100f" providerId="ADAL" clId="{4E512CD0-B00D-4919-9E73-56FF07763C38}" dt="2024-04-30T13:36:44.244" v="42" actId="2696"/>
        <pc:sldMkLst>
          <pc:docMk/>
          <pc:sldMk cId="0" sldId="270"/>
        </pc:sldMkLst>
      </pc:sldChg>
      <pc:sldChg chg="modSp mod modAnim">
        <pc:chgData name="ITMAV" userId="e52d5f75-9b78-4d4e-a3ad-89d32e22100f" providerId="ADAL" clId="{4E512CD0-B00D-4919-9E73-56FF07763C38}" dt="2024-06-11T12:49:26.992" v="738" actId="20577"/>
        <pc:sldMkLst>
          <pc:docMk/>
          <pc:sldMk cId="0" sldId="271"/>
        </pc:sldMkLst>
        <pc:spChg chg="mod">
          <ac:chgData name="ITMAV" userId="e52d5f75-9b78-4d4e-a3ad-89d32e22100f" providerId="ADAL" clId="{4E512CD0-B00D-4919-9E73-56FF07763C38}" dt="2024-06-11T12:49:01.706" v="736" actId="20577"/>
          <ac:spMkLst>
            <pc:docMk/>
            <pc:sldMk cId="0" sldId="271"/>
            <ac:spMk id="5" creationId="{00000000-0000-0000-0000-000000000000}"/>
          </ac:spMkLst>
        </pc:spChg>
        <pc:spChg chg="mod">
          <ac:chgData name="ITMAV" userId="e52d5f75-9b78-4d4e-a3ad-89d32e22100f" providerId="ADAL" clId="{4E512CD0-B00D-4919-9E73-56FF07763C38}" dt="2024-06-11T12:49:26.992" v="738" actId="20577"/>
          <ac:spMkLst>
            <pc:docMk/>
            <pc:sldMk cId="0" sldId="271"/>
            <ac:spMk id="12" creationId="{34A2EB84-1F21-8267-CCF2-4AAA9563F381}"/>
          </ac:spMkLst>
        </pc:spChg>
        <pc:grpChg chg="mod">
          <ac:chgData name="ITMAV" userId="e52d5f75-9b78-4d4e-a3ad-89d32e22100f" providerId="ADAL" clId="{4E512CD0-B00D-4919-9E73-56FF07763C38}" dt="2024-06-11T12:48:33.030" v="726" actId="14100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ITMAV" userId="e52d5f75-9b78-4d4e-a3ad-89d32e22100f" providerId="ADAL" clId="{4E512CD0-B00D-4919-9E73-56FF07763C38}" dt="2024-06-11T12:48:36.600" v="727" actId="14100"/>
          <ac:grpSpMkLst>
            <pc:docMk/>
            <pc:sldMk cId="0" sldId="271"/>
            <ac:grpSpMk id="9" creationId="{6DB21323-F760-7CB4-A726-2FD6EBC8AD53}"/>
          </ac:grpSpMkLst>
        </pc:grpChg>
      </pc:sldChg>
      <pc:sldChg chg="modSp mod modAnim">
        <pc:chgData name="ITMAV" userId="e52d5f75-9b78-4d4e-a3ad-89d32e22100f" providerId="ADAL" clId="{4E512CD0-B00D-4919-9E73-56FF07763C38}" dt="2024-06-11T12:49:59.601" v="741" actId="1076"/>
        <pc:sldMkLst>
          <pc:docMk/>
          <pc:sldMk cId="0" sldId="272"/>
        </pc:sldMkLst>
        <pc:spChg chg="mod">
          <ac:chgData name="ITMAV" userId="e52d5f75-9b78-4d4e-a3ad-89d32e22100f" providerId="ADAL" clId="{4E512CD0-B00D-4919-9E73-56FF07763C38}" dt="2024-06-06T15:17:18.020" v="447" actId="5793"/>
          <ac:spMkLst>
            <pc:docMk/>
            <pc:sldMk cId="0" sldId="272"/>
            <ac:spMk id="13" creationId="{34DD13A5-A6FD-AFDD-98D3-60488499D97D}"/>
          </ac:spMkLst>
        </pc:spChg>
        <pc:spChg chg="mod">
          <ac:chgData name="ITMAV" userId="e52d5f75-9b78-4d4e-a3ad-89d32e22100f" providerId="ADAL" clId="{4E512CD0-B00D-4919-9E73-56FF07763C38}" dt="2024-06-11T12:49:59.601" v="741" actId="1076"/>
          <ac:spMkLst>
            <pc:docMk/>
            <pc:sldMk cId="0" sldId="272"/>
            <ac:spMk id="18" creationId="{FFFE0767-1AAD-B281-A9CB-EE54B10E32A8}"/>
          </ac:spMkLst>
        </pc:spChg>
        <pc:grpChg chg="mod">
          <ac:chgData name="ITMAV" userId="e52d5f75-9b78-4d4e-a3ad-89d32e22100f" providerId="ADAL" clId="{4E512CD0-B00D-4919-9E73-56FF07763C38}" dt="2024-06-11T12:49:50.542" v="739" actId="14100"/>
          <ac:grpSpMkLst>
            <pc:docMk/>
            <pc:sldMk cId="0" sldId="272"/>
            <ac:grpSpMk id="10" creationId="{E6AD06D9-23F3-74C8-51BA-85F4926F39EA}"/>
          </ac:grpSpMkLst>
        </pc:grpChg>
        <pc:grpChg chg="mod">
          <ac:chgData name="ITMAV" userId="e52d5f75-9b78-4d4e-a3ad-89d32e22100f" providerId="ADAL" clId="{4E512CD0-B00D-4919-9E73-56FF07763C38}" dt="2024-06-11T12:49:53.437" v="740" actId="14100"/>
          <ac:grpSpMkLst>
            <pc:docMk/>
            <pc:sldMk cId="0" sldId="272"/>
            <ac:grpSpMk id="14" creationId="{9152899E-06DF-317C-13AD-4B44E2521586}"/>
          </ac:grpSpMkLst>
        </pc:grpChg>
      </pc:sldChg>
      <pc:sldChg chg="modSp mod modAnim">
        <pc:chgData name="ITMAV" userId="e52d5f75-9b78-4d4e-a3ad-89d32e22100f" providerId="ADAL" clId="{4E512CD0-B00D-4919-9E73-56FF07763C38}" dt="2024-04-30T16:36:21.212" v="284" actId="20577"/>
        <pc:sldMkLst>
          <pc:docMk/>
          <pc:sldMk cId="0" sldId="273"/>
        </pc:sldMkLst>
        <pc:spChg chg="mod">
          <ac:chgData name="ITMAV" userId="e52d5f75-9b78-4d4e-a3ad-89d32e22100f" providerId="ADAL" clId="{4E512CD0-B00D-4919-9E73-56FF07763C38}" dt="2024-04-30T16:36:21.212" v="284" actId="20577"/>
          <ac:spMkLst>
            <pc:docMk/>
            <pc:sldMk cId="0" sldId="273"/>
            <ac:spMk id="5" creationId="{00000000-0000-0000-0000-000000000000}"/>
          </ac:spMkLst>
        </pc:spChg>
      </pc:sldChg>
      <pc:sldChg chg="ord modAnim">
        <pc:chgData name="ITMAV" userId="e52d5f75-9b78-4d4e-a3ad-89d32e22100f" providerId="ADAL" clId="{4E512CD0-B00D-4919-9E73-56FF07763C38}" dt="2024-04-30T13:38:15.328" v="50"/>
        <pc:sldMkLst>
          <pc:docMk/>
          <pc:sldMk cId="0" sldId="274"/>
        </pc:sldMkLst>
      </pc:sldChg>
      <pc:sldChg chg="del">
        <pc:chgData name="ITMAV" userId="e52d5f75-9b78-4d4e-a3ad-89d32e22100f" providerId="ADAL" clId="{4E512CD0-B00D-4919-9E73-56FF07763C38}" dt="2024-06-06T16:44:47.998" v="650" actId="2696"/>
        <pc:sldMkLst>
          <pc:docMk/>
          <pc:sldMk cId="3200508964" sldId="284"/>
        </pc:sldMkLst>
      </pc:sldChg>
      <pc:sldChg chg="modSp mod">
        <pc:chgData name="ITMAV" userId="e52d5f75-9b78-4d4e-a3ad-89d32e22100f" providerId="ADAL" clId="{4E512CD0-B00D-4919-9E73-56FF07763C38}" dt="2024-06-06T16:44:55.860" v="651" actId="1076"/>
        <pc:sldMkLst>
          <pc:docMk/>
          <pc:sldMk cId="1208769269" sldId="285"/>
        </pc:sldMkLst>
        <pc:spChg chg="mod">
          <ac:chgData name="ITMAV" userId="e52d5f75-9b78-4d4e-a3ad-89d32e22100f" providerId="ADAL" clId="{4E512CD0-B00D-4919-9E73-56FF07763C38}" dt="2024-06-06T16:44:55.860" v="651" actId="1076"/>
          <ac:spMkLst>
            <pc:docMk/>
            <pc:sldMk cId="1208769269" sldId="285"/>
            <ac:spMk id="6" creationId="{44B2F962-EE2A-D447-4CED-8D6FA59444F6}"/>
          </ac:spMkLst>
        </pc:spChg>
      </pc:sldChg>
      <pc:sldChg chg="modSp mod">
        <pc:chgData name="ITMAV" userId="e52d5f75-9b78-4d4e-a3ad-89d32e22100f" providerId="ADAL" clId="{4E512CD0-B00D-4919-9E73-56FF07763C38}" dt="2024-06-06T16:46:46.824" v="660" actId="1076"/>
        <pc:sldMkLst>
          <pc:docMk/>
          <pc:sldMk cId="3109853113" sldId="286"/>
        </pc:sldMkLst>
        <pc:spChg chg="mod">
          <ac:chgData name="ITMAV" userId="e52d5f75-9b78-4d4e-a3ad-89d32e22100f" providerId="ADAL" clId="{4E512CD0-B00D-4919-9E73-56FF07763C38}" dt="2024-06-06T16:46:46.824" v="660" actId="1076"/>
          <ac:spMkLst>
            <pc:docMk/>
            <pc:sldMk cId="3109853113" sldId="286"/>
            <ac:spMk id="48" creationId="{92F43F5B-1A52-CACF-D531-CA01ED325B34}"/>
          </ac:spMkLst>
        </pc:spChg>
      </pc:sldChg>
      <pc:sldChg chg="modSp mod">
        <pc:chgData name="ITMAV" userId="e52d5f75-9b78-4d4e-a3ad-89d32e22100f" providerId="ADAL" clId="{4E512CD0-B00D-4919-9E73-56FF07763C38}" dt="2024-06-06T16:46:13.241" v="655" actId="1076"/>
        <pc:sldMkLst>
          <pc:docMk/>
          <pc:sldMk cId="3469383242" sldId="298"/>
        </pc:sldMkLst>
        <pc:spChg chg="mod">
          <ac:chgData name="ITMAV" userId="e52d5f75-9b78-4d4e-a3ad-89d32e22100f" providerId="ADAL" clId="{4E512CD0-B00D-4919-9E73-56FF07763C38}" dt="2024-06-06T16:46:13.241" v="655" actId="1076"/>
          <ac:spMkLst>
            <pc:docMk/>
            <pc:sldMk cId="3469383242" sldId="298"/>
            <ac:spMk id="48" creationId="{92F43F5B-1A52-CACF-D531-CA01ED325B34}"/>
          </ac:spMkLst>
        </pc:spChg>
      </pc:sldChg>
      <pc:sldChg chg="modSp mod">
        <pc:chgData name="ITMAV" userId="e52d5f75-9b78-4d4e-a3ad-89d32e22100f" providerId="ADAL" clId="{4E512CD0-B00D-4919-9E73-56FF07763C38}" dt="2024-06-06T16:46:28.216" v="658" actId="1036"/>
        <pc:sldMkLst>
          <pc:docMk/>
          <pc:sldMk cId="856629417" sldId="299"/>
        </pc:sldMkLst>
        <pc:spChg chg="mod">
          <ac:chgData name="ITMAV" userId="e52d5f75-9b78-4d4e-a3ad-89d32e22100f" providerId="ADAL" clId="{4E512CD0-B00D-4919-9E73-56FF07763C38}" dt="2024-06-06T16:46:28.216" v="658" actId="1036"/>
          <ac:spMkLst>
            <pc:docMk/>
            <pc:sldMk cId="856629417" sldId="299"/>
            <ac:spMk id="48" creationId="{92F43F5B-1A52-CACF-D531-CA01ED325B34}"/>
          </ac:spMkLst>
        </pc:spChg>
      </pc:sldChg>
      <pc:sldChg chg="modSp mod">
        <pc:chgData name="ITMAV" userId="e52d5f75-9b78-4d4e-a3ad-89d32e22100f" providerId="ADAL" clId="{4E512CD0-B00D-4919-9E73-56FF07763C38}" dt="2024-06-06T16:46:01.840" v="654" actId="1076"/>
        <pc:sldMkLst>
          <pc:docMk/>
          <pc:sldMk cId="76300404" sldId="301"/>
        </pc:sldMkLst>
        <pc:spChg chg="mod">
          <ac:chgData name="ITMAV" userId="e52d5f75-9b78-4d4e-a3ad-89d32e22100f" providerId="ADAL" clId="{4E512CD0-B00D-4919-9E73-56FF07763C38}" dt="2024-06-06T16:46:01.840" v="654" actId="1076"/>
          <ac:spMkLst>
            <pc:docMk/>
            <pc:sldMk cId="76300404" sldId="301"/>
            <ac:spMk id="48" creationId="{92F43F5B-1A52-CACF-D531-CA01ED325B34}"/>
          </ac:spMkLst>
        </pc:spChg>
      </pc:sldChg>
      <pc:sldChg chg="modSp">
        <pc:chgData name="ITMAV" userId="e52d5f75-9b78-4d4e-a3ad-89d32e22100f" providerId="ADAL" clId="{4E512CD0-B00D-4919-9E73-56FF07763C38}" dt="2024-04-30T13:32:30.573" v="21" actId="20577"/>
        <pc:sldMkLst>
          <pc:docMk/>
          <pc:sldMk cId="1224869489" sldId="302"/>
        </pc:sldMkLst>
        <pc:spChg chg="mod">
          <ac:chgData name="ITMAV" userId="e52d5f75-9b78-4d4e-a3ad-89d32e22100f" providerId="ADAL" clId="{4E512CD0-B00D-4919-9E73-56FF07763C38}" dt="2024-04-30T13:32:30.573" v="21" actId="20577"/>
          <ac:spMkLst>
            <pc:docMk/>
            <pc:sldMk cId="1224869489" sldId="302"/>
            <ac:spMk id="3" creationId="{4A096737-8809-C3F2-DC9E-613C9E8094E0}"/>
          </ac:spMkLst>
        </pc:spChg>
      </pc:sldChg>
      <pc:sldChg chg="modSp mod">
        <pc:chgData name="ITMAV" userId="e52d5f75-9b78-4d4e-a3ad-89d32e22100f" providerId="ADAL" clId="{4E512CD0-B00D-4919-9E73-56FF07763C38}" dt="2024-04-30T13:35:37.568" v="39" actId="1076"/>
        <pc:sldMkLst>
          <pc:docMk/>
          <pc:sldMk cId="4043723221" sldId="303"/>
        </pc:sldMkLst>
        <pc:spChg chg="mod">
          <ac:chgData name="ITMAV" userId="e52d5f75-9b78-4d4e-a3ad-89d32e22100f" providerId="ADAL" clId="{4E512CD0-B00D-4919-9E73-56FF07763C38}" dt="2024-04-30T13:34:59.447" v="35" actId="20577"/>
          <ac:spMkLst>
            <pc:docMk/>
            <pc:sldMk cId="4043723221" sldId="303"/>
            <ac:spMk id="3" creationId="{4A096737-8809-C3F2-DC9E-613C9E8094E0}"/>
          </ac:spMkLst>
        </pc:spChg>
        <pc:spChg chg="mod">
          <ac:chgData name="ITMAV" userId="e52d5f75-9b78-4d4e-a3ad-89d32e22100f" providerId="ADAL" clId="{4E512CD0-B00D-4919-9E73-56FF07763C38}" dt="2024-04-30T13:35:35.453" v="37" actId="1076"/>
          <ac:spMkLst>
            <pc:docMk/>
            <pc:sldMk cId="4043723221" sldId="303"/>
            <ac:spMk id="6" creationId="{3D8B8F48-7F65-1132-07A2-D923C4D06BFE}"/>
          </ac:spMkLst>
        </pc:spChg>
        <pc:spChg chg="mod">
          <ac:chgData name="ITMAV" userId="e52d5f75-9b78-4d4e-a3ad-89d32e22100f" providerId="ADAL" clId="{4E512CD0-B00D-4919-9E73-56FF07763C38}" dt="2024-04-30T13:35:37.568" v="39" actId="1076"/>
          <ac:spMkLst>
            <pc:docMk/>
            <pc:sldMk cId="4043723221" sldId="303"/>
            <ac:spMk id="10" creationId="{E40F77C7-5BF6-3397-B8C8-3E41FBBD4282}"/>
          </ac:spMkLst>
        </pc:spChg>
      </pc:sldChg>
      <pc:sldChg chg="add setBg">
        <pc:chgData name="ITMAV" userId="e52d5f75-9b78-4d4e-a3ad-89d32e22100f" providerId="ADAL" clId="{4E512CD0-B00D-4919-9E73-56FF07763C38}" dt="2024-05-08T18:28:50.705" v="285"/>
        <pc:sldMkLst>
          <pc:docMk/>
          <pc:sldMk cId="560776759" sldId="304"/>
        </pc:sldMkLst>
      </pc:sldChg>
      <pc:sldChg chg="modAnim">
        <pc:chgData name="ITMAV" userId="e52d5f75-9b78-4d4e-a3ad-89d32e22100f" providerId="ADAL" clId="{4E512CD0-B00D-4919-9E73-56FF07763C38}" dt="2024-06-06T14:30:50.298" v="393"/>
        <pc:sldMkLst>
          <pc:docMk/>
          <pc:sldMk cId="2655632268" sldId="305"/>
        </pc:sldMkLst>
      </pc:sldChg>
      <pc:sldChg chg="add setBg">
        <pc:chgData name="ITMAV" userId="e52d5f75-9b78-4d4e-a3ad-89d32e22100f" providerId="ADAL" clId="{4E512CD0-B00D-4919-9E73-56FF07763C38}" dt="2024-05-08T18:29:12.490" v="286"/>
        <pc:sldMkLst>
          <pc:docMk/>
          <pc:sldMk cId="2482256976" sldId="308"/>
        </pc:sldMkLst>
      </pc:sldChg>
    </pc:docChg>
  </pc:docChgLst>
  <pc:docChgLst>
    <pc:chgData name="Intervenante" userId="a4f789d0-32db-4b52-875f-5183a8a35377" providerId="ADAL" clId="{B051D3F2-C8AA-45D4-8DDC-6F0863F0F874}"/>
    <pc:docChg chg="undo custSel modSld sldOrd">
      <pc:chgData name="Intervenante" userId="a4f789d0-32db-4b52-875f-5183a8a35377" providerId="ADAL" clId="{B051D3F2-C8AA-45D4-8DDC-6F0863F0F874}" dt="2024-01-05T15:02:02.694" v="39" actId="20577"/>
      <pc:docMkLst>
        <pc:docMk/>
      </pc:docMkLst>
      <pc:sldChg chg="modSp mod">
        <pc:chgData name="Intervenante" userId="a4f789d0-32db-4b52-875f-5183a8a35377" providerId="ADAL" clId="{B051D3F2-C8AA-45D4-8DDC-6F0863F0F874}" dt="2024-01-05T14:26:40.678" v="27" actId="20577"/>
        <pc:sldMkLst>
          <pc:docMk/>
          <pc:sldMk cId="0" sldId="257"/>
        </pc:sldMkLst>
        <pc:spChg chg="mod">
          <ac:chgData name="Intervenante" userId="a4f789d0-32db-4b52-875f-5183a8a35377" providerId="ADAL" clId="{B051D3F2-C8AA-45D4-8DDC-6F0863F0F874}" dt="2024-01-05T14:26:40.678" v="27" actId="20577"/>
          <ac:spMkLst>
            <pc:docMk/>
            <pc:sldMk cId="0" sldId="257"/>
            <ac:spMk id="23" creationId="{00000000-0000-0000-0000-000000000000}"/>
          </ac:spMkLst>
        </pc:spChg>
        <pc:grpChg chg="mod">
          <ac:chgData name="Intervenante" userId="a4f789d0-32db-4b52-875f-5183a8a35377" providerId="ADAL" clId="{B051D3F2-C8AA-45D4-8DDC-6F0863F0F874}" dt="2024-01-05T14:25:41.117" v="23" actId="14100"/>
          <ac:grpSpMkLst>
            <pc:docMk/>
            <pc:sldMk cId="0" sldId="257"/>
            <ac:grpSpMk id="29" creationId="{75A8DAC6-A8ED-B829-B854-44E5E1FB2F9C}"/>
          </ac:grpSpMkLst>
        </pc:grpChg>
      </pc:sldChg>
      <pc:sldChg chg="ord">
        <pc:chgData name="Intervenante" userId="a4f789d0-32db-4b52-875f-5183a8a35377" providerId="ADAL" clId="{B051D3F2-C8AA-45D4-8DDC-6F0863F0F874}" dt="2024-01-05T14:34:22.567" v="31"/>
        <pc:sldMkLst>
          <pc:docMk/>
          <pc:sldMk cId="0" sldId="262"/>
        </pc:sldMkLst>
      </pc:sldChg>
      <pc:sldChg chg="modSp">
        <pc:chgData name="Intervenante" userId="a4f789d0-32db-4b52-875f-5183a8a35377" providerId="ADAL" clId="{B051D3F2-C8AA-45D4-8DDC-6F0863F0F874}" dt="2024-01-05T15:02:02.694" v="39" actId="20577"/>
        <pc:sldMkLst>
          <pc:docMk/>
          <pc:sldMk cId="0" sldId="272"/>
        </pc:sldMkLst>
        <pc:spChg chg="mod">
          <ac:chgData name="Intervenante" userId="a4f789d0-32db-4b52-875f-5183a8a35377" providerId="ADAL" clId="{B051D3F2-C8AA-45D4-8DDC-6F0863F0F874}" dt="2024-01-05T15:02:02.694" v="39" actId="20577"/>
          <ac:spMkLst>
            <pc:docMk/>
            <pc:sldMk cId="0" sldId="272"/>
            <ac:spMk id="13" creationId="{34DD13A5-A6FD-AFDD-98D3-60488499D97D}"/>
          </ac:spMkLst>
        </pc:spChg>
      </pc:sldChg>
      <pc:sldChg chg="ord">
        <pc:chgData name="Intervenante" userId="a4f789d0-32db-4b52-875f-5183a8a35377" providerId="ADAL" clId="{B051D3F2-C8AA-45D4-8DDC-6F0863F0F874}" dt="2024-01-05T13:53:53.446" v="1"/>
        <pc:sldMkLst>
          <pc:docMk/>
          <pc:sldMk cId="2655632268" sldId="305"/>
        </pc:sldMkLst>
      </pc:sldChg>
      <pc:sldChg chg="ord">
        <pc:chgData name="Intervenante" userId="a4f789d0-32db-4b52-875f-5183a8a35377" providerId="ADAL" clId="{B051D3F2-C8AA-45D4-8DDC-6F0863F0F874}" dt="2024-01-05T14:34:21.210" v="29"/>
        <pc:sldMkLst>
          <pc:docMk/>
          <pc:sldMk cId="2299251311" sldId="30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16:41.7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24575,'32'0'0,"19"0"0,51 6 0,-84-3 0,-1 0 0,1 1 0,-1 0 0,1 2 0,-1 0 0,24 13 0,-25-10 0,260 126 0,-240-121 0,1-1 0,0-2 0,1-2 0,0-1 0,74 5 0,81 6 0,-116-9 0,80-1 0,-128-7 0,-1 1 0,0 2 0,1 0 0,45 17 0,-37-11 0,70 12 0,120 15 0,-74 0 0,-115-27 0,0 2 0,-1 2 0,59 31 0,-7-3 0,17 13 0,-75-37 0,1-3 0,56 23 0,-70-33 0,24 7 0,-1 1 0,76 41 0,-72-32 0,61 22 0,-73-32 0,0 1 0,0 1 0,-1 2 0,40 29 0,-31-16 0,0 0 0,2-3 0,89 42 0,56 13 0,43 4 0,-74-31 0,-22-7 0,-74-29 0,-1 3 0,102 54 0,-133-57 0,0 2 0,36 35 0,14 11 0,162 105 0,-212-151 0,0 2 0,-2 1 0,31 34 0,43 39 0,-44-48 0,-40-33 0,1 0 0,1-1 0,1-1 0,0 0 0,33 15 0,-33-18 0,0 0 0,-1 1 0,25 19 0,4 4 0,-29-24 0,-1-1 0,1-1 0,22 7 0,-23-10 0,-1 1 0,0 0 0,-1 2 0,26 16 0,-2 3 0,72 37 0,12 7 0,91 68 0,-139-97 0,-51-31 0,0 2 0,30 22 0,-34-20 0,1-2 0,32 15 0,-34-19 0,0 1 0,-1 0 0,33 27 0,-13 0 0,-27-25 0,2 0 0,0-1 0,0 0 0,22 13 0,182 125 0,-189-129 0,525 407 0,-426-304 0,-68-70 0,72 84 0,29 29 0,-123-130 0,60 77 0,0 0 0,-87-101 0,1 1 0,-2 1 0,0 0 0,0 0 0,12 30 0,26 86 0,-17-23 0,-19-62 0,3 0 0,24 56 0,55 107 0,-75-164 0,-13-30 0,0-1 0,14 25 0,57 99 0,-12-18 0,-22-61 0,-31-44 0,0 0 0,18 33 0,18 42 0,-24-47 0,-1 0 0,27 78 0,-42-100 0,0-1 0,2 0 0,23 35 0,-20-35 0,-1 1 0,-1 0 0,10 25 0,0 12 0,-3 1 0,21 119 0,-30-128 0,17 53 0,-15-65 0,-2 0 0,-1 1 0,2 42 0,-8 454 0,-5-262 0,3 361 0,-1-610 0,-1 0 0,0 0 0,-2-1 0,-1 1 0,-12 33 0,-51 106 0,42-106 0,-22 72 0,25-58 0,6-19 0,-10 63 0,-3 12 0,0-60 0,24-57 0,1 1 0,0 0 0,0 0 0,1 0 0,0 0 0,-2 16 0,-32 158 0,0-35 0,31-124 0,-1-1 0,-16 35 0,-5 13 0,28-71 0,-9 27 0,1 1 0,1 0 0,1 0 0,2 0 0,-2 43 0,9 526 0,-2-590 0,0 1 0,1-1 0,0 1 0,1-1 0,0 0 0,0 0 0,0 0 0,2 0 0,-1 0 0,1 0 0,0-1 0,1 0 0,0 1 0,0-2 0,1 1 0,11 12 0,16 21 0,-27-33 0,0 0 0,0 0 0,1-1 0,0 0 0,0 0 0,0 0 0,10 6 0,10 1 0,1 0 0,47 15 0,-31-13 0,-12 0 0,-2 0 0,0 2 0,-1 1 0,-1 1 0,-1 2 0,0 1 0,27 31 0,-18-15 0,-1 1 0,30 47 0,-51-69 0,0-2 0,1 0 0,20 16 0,12 13 0,-30-29 0,0-2 0,1 0 0,0-1 0,32 17 0,34 25 0,-65-42 0,1-1 0,0 0 0,1-2 0,26 10 0,-23-10 0,0 1 0,-1 0 0,26 18 0,-22-11 0,2-2 0,0-1 0,53 19 0,5 3 0,-68-26 0,-1 1 0,-1 1 0,0 1 0,0 0 0,-2 2 0,28 32 0,4 3 0,-30-33 0,0 0 0,-1 1 0,14 22 0,-25-31 0,1 0 0,-1 1 0,0-1 0,-1 1 0,0 0 0,-1 0 0,-1 1 0,3 19 0,13 75 0,-10-67 0,4 57 0,-11-82 0,-1-1 0,-1 0 0,0 0 0,-1 1 0,0-1 0,-1 0 0,0 0 0,-7 16 0,-56 105 0,18-41 0,39-77 0,0-1 0,-1-1 0,-22 26 0,18-25 0,2 1 0,-18 28 0,12-16 0,-1 0 0,-2-1 0,0-1 0,-36 31 0,4-1 0,-29 43 0,-23 25 0,96-114 0,0 1 0,0 0 0,2 0 0,-1 1 0,1 0 0,1 0 0,0 1 0,1 0 0,0 0 0,1 0 0,1 0 0,0 1 0,-1 17 0,0 21 0,2-1 0,6 67 0,0-15 0,-5-3 0,3 98 0,15-108 0,-11-66 0,-1 0 0,2 27 0,-6-37 0,0-1 0,-2 1 0,1 0 0,-2-1 0,0 1 0,0-1 0,-8 23 0,8-30 0,0-1 0,-1 0 0,0 1 0,0-1 0,0-1 0,-1 1 0,1 0 0,-1-1 0,0 0 0,0 0 0,-1 0 0,1 0 0,-1-1 0,0 1 0,0-1 0,0 0 0,0-1 0,-1 1 0,1-1 0,-10 2 0,2-1 0,1 1 0,-1 0 0,0 1 0,1 1 0,0 0 0,0 0 0,-12 10 0,21-14 0,0 1 0,1-1 0,-1 0 0,1 1 0,0-1 0,0 1 0,0 0 0,0-1 0,1 1 0,-1 0 0,1 0 0,-1 0 0,1 1 0,0-1 0,0 0 0,1 0 0,-1 1 0,1-1 0,-1 0 0,1 1 0,0-1 0,0 0 0,1 1 0,-1-1 0,1 0 0,-1 1 0,1-1 0,0 0 0,0 0 0,1 0 0,-1 0 0,1 0 0,-1 0 0,4 4 0,17 30 0,2-1 0,1-1 0,2-1 0,2-2 0,0 0 0,35 27 0,-53-49 0,-1 1 0,-1 0 0,0 0 0,0 1 0,-1 0 0,-1 0 0,0 1 0,-1 0 0,0 0 0,-1 1 0,0 0 0,3 16 0,-5-21 0,11 27 0,2-1 0,2-1 0,1 0 0,42 54 0,-25-35 0,-35-52 0,16 24 0,-1 1 0,17 35 0,-29-52 0,-1 0 0,0 0 0,0 0 0,-1 0 0,0 1 0,-1-1 0,0 1 0,0-1 0,-1 1 0,-1-1 0,-1 15 0,1-13 0,-1 1 0,-1 0 0,1-1 0,-2 1 0,0-1 0,0 0 0,-1 0 0,0 0 0,-1-1 0,0 0 0,-1 0 0,0 0 0,0-1 0,-1 0 0,-1-1 0,1 0 0,-1 0 0,-1 0 0,1-1 0,-21 11 0,1-3 0,0 2 0,2 0 0,-50 43 0,65-52 0,1 1 0,-1-1 0,-1-1 0,0 0 0,0-1 0,-14 5 0,-23 11 0,5-1 0,31-16 0,1 1 0,0 1 0,0 0 0,-19 14 0,28-17 0,0 0 0,0 0 0,1 0 0,-1 0 0,1 1 0,0-1 0,0 1 0,0 0 0,1 0 0,-1 0 0,1 0 0,1 1 0,-1-1 0,1 0 0,0 1 0,-1 6 0,-2 54 0,7 112 0,1-47 0,-4-121 0,1 1 0,0 0 0,1-1 0,0 1 0,1-1 0,0 0 0,0 0 0,8 16 0,3-1 0,31 42 0,-10-16 0,-29-40 0,-1 1 0,0 0 0,-1 0 0,0 0 0,-1 0 0,0 1 0,1 19 0,8 30 0,-6-41 0,-1-1 0,-1 1 0,-1 1 0,-1-1 0,-1 0 0,-1 0 0,-1 1 0,-1-1 0,0 0 0,-2 0 0,-1 0 0,0 0 0,-12 29 0,-3-3 0,-46 78 0,15-34 0,32-54 0,-2-1 0,-1-1 0,-30 35 0,7-10 0,36-46 0,0-1 0,-1 0 0,-1 0 0,0-1 0,-1 0 0,-13 10 0,5-6 0,0 2 0,-18 19 0,-28 27 0,-16 11 0,62-54 0,-2 0 0,-1-2 0,-28 20 0,1-6 0,26-17 0,0 0 0,-1-1 0,-1-2 0,-43 17 0,19-11 0,2 1 0,-54 33 0,58-29 0,-1-2 0,-70 25 0,78-34 0,-51 26 0,68-28 0,-1-1 0,-1-1 0,1-1 0,-1 0 0,-1-2 0,1-1 0,-39 4 0,28-7 0,1 1 0,0 1 0,0 1 0,0 2 0,1 1 0,0 2 0,1 1 0,-40 20 0,55-24 0,-1-2 0,0 1 0,-1-2 0,1 0 0,-1-1 0,-20 1 0,-52 11 0,58-9 0,-52 5 0,66-10 0,0 0 0,0 2 0,-1-1 0,1 2 0,1 1 0,-1 0 0,1 0 0,0 2 0,-26 14 0,-108 87 0,127-95 0,-2 0 0,1-2 0,-30 9 0,22-8 0,-40 21 0,-21 13 0,59-31 0,1 2 0,-56 37 0,59-34 0,-1-2 0,0-1 0,-1-1 0,-36 11 0,27-11 0,2 1 0,-46 28 0,-26 32 0,59-40 0,-77 42 0,72-48 0,1 3 0,-61 48 0,-189 131 0,172-121 0,95-68 0,1 1 0,1 3 0,2 0 0,-55 58 0,76-71 0,-2 0 0,1-2 0,-26 18 0,-32 28 0,-120 135 0,158-161 0,-52 64 0,78-86 0,1 1 0,0 0 0,0 1 0,1 0 0,1 0 0,0 0 0,1 1 0,0 0 0,1 0 0,-2 16 0,4-13 0,-2 0 0,0 1 0,-1-1 0,0-1 0,-1 1 0,-1-1 0,-18 30 0,25-45-29,-1 0-1,1 1 0,-1-1 1,1 0-1,-1 0 0,0 1 0,0-1 1,0 0-1,0 0 0,1 0 1,-1 0-1,-1 0 0,1 0 1,0 0-1,0 0 0,0-1 1,0 1-1,-1 0 0,1-1 1,0 1-1,-1-1 0,1 1 1,0-1-1,-1 0 0,1 1 1,0-1-1,-1 0 0,1 0 1,-1 0-1,1 0 0,0 0 0,-1-1 1,1 1-1,-1 0 0,1 0 1,0-1-1,-1 1 0,1-1 1,0 0-1,-1 1 0,1-1 1,0 0-1,0 0 0,0 1 1,-2-3-1,-13-14-6796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7:05:08.4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 1 24575,'-1'95'0,"3"108"0,30-46 0,-28-132 0,1-1 0,1 1 0,0-1 0,2 0 0,1 0 0,18 32 0,-7-20 0,2 0 0,1-2 0,32 36 0,-32-40 0,32 55 0,-34-50 0,29 37 0,-23-36 0,-20-25 0,1-1 0,0 1 0,1-1 0,17 15 0,-11-14 0,-1 1 0,0 1 0,-1 0 0,0 1 0,-1 1 0,18 27 0,89 169 0,-87-153 0,-21-35 0,1-1 0,27 38 0,-26-42 0,0 2 0,13 26 0,22 33 0,-29-53 0,-1 1 0,-1 0 0,-1 1 0,-1 0 0,-2 2 0,18 54 0,-16-36 0,40 85 0,-9-23 0,-6-17 0,-27-67 0,-1 0 0,-2 0 0,0 2 0,-2-1 0,-1 1 0,6 53 0,-11 435 0,-5-247 0,3 591 0,-2-836 0,-1 1 0,-1-1 0,-1 0 0,-1 0 0,-12 32 0,9-30 0,0 1 0,2 0 0,-6 52 0,12-63 0,-1 5 0,1 0 0,1 0 0,4 35 0,2-42-1365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7:05:08.41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50 829 24575,'0'-44'0,"-2"30"0,1-1 0,1 1 0,0-1 0,1 0 0,1 1 0,0-1 0,1 1 0,0 0 0,2 0 0,-1 0 0,8-15 0,19-18 0,2 2 0,2 2 0,1 1 0,52-46 0,-66 70 0,0 1 0,1 1 0,1 1 0,34-17 0,3-1 0,-22 13 0,70-26 0,-74 33 0,0-2 0,-1-1 0,34-22 0,-56 31 0,1 0 0,1 0 0,-1 1 0,1 1 0,0 1 0,0 0 0,0 0 0,1 1 0,19-1 0,17 2 0,70 5 0,-35 0 0,32-5 0,101 5 0,-194 1 0,0 0 0,0 2 0,0 0 0,-1 2 0,0 1 0,28 14 0,-9 0 0,-1 1 0,53 41 0,-43-21 0,-3 1 0,53 64 0,-28-28 0,-22-28 0,-3 2 0,60 88 0,-106-138 0,-1 1 0,1-1 0,0 1 0,-1-1 0,0 1 0,-1 0 0,1 0 0,-1 0 0,0 0 0,-1 0 0,1 0 0,-1 0 0,-1 0 0,1 0 0,-1 0 0,0 0 0,0 0 0,0 0 0,-1-1 0,0 1 0,0 0 0,-4 5 0,-6 12 0,-1-1 0,-2 0 0,-32 37 0,14-17 0,13-15 0,-2-1 0,-1-1 0,-1-1 0,-1-1 0,-31 22 0,9-5 0,37-30 0,0-1 0,-1 0 0,-21 13 0,-26 10 0,-1-3 0,-111 37 0,109-45 0,38-12 0,0-1 0,0-2 0,-1 0 0,0-1 0,-25 2 0,-364-6 0,192-4 0,196 1 0,0-1 0,0-1 0,0-1 0,1-2 0,-34-12 0,-57-14 0,80 26 0,0-2 0,1-1 0,1-1 0,-1-2 0,2-1 0,0-2 0,1-1 0,-38-27 0,25 14 0,25 18 0,0-2 0,-28-25 0,16 10 0,11 10 0,1 0 0,-19-24 0,34 38 0,0-1 0,0 0 0,0 0 0,1-1 0,-1 1 0,2-1 0,-1 0 0,1 1 0,0-1 0,0 0 0,1 0 0,-1-13 0,2 18-52,-1 1-1,1 0 1,0 0-1,0-1 1,1 1-1,-1 0 1,0 0-1,0-1 1,1 1-1,-1 0 1,0 0-1,1 0 1,-1-1-1,1 1 1,0 0-1,-1 0 1,1 0-1,0 0 1,0 0-1,-1 0 1,1 0-1,0 0 0,0 1 1,0-1-1,2-1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4:58.8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751 1 24575,'2'82'0,"-5"95"0,0-160 0,-1-1 0,-1 0 0,-1 0 0,0 0 0,-1-1 0,0 1 0,-2-2 0,-12 19 0,-21 41 0,27-38 0,-16 57 0,-1 6 0,-1 2 0,21-60 0,-24 54 0,-44 95 0,47-91 0,27-79 0,0 1 0,-1-1 0,-1 0 0,-1 0 0,-14 23 0,3-11 0,2 1 0,1 1 0,-17 51 0,15-40 0,8-20 0,-2-1 0,-16 25 0,-18 30 0,28-38 0,1 0 0,3 1 0,1 0 0,-12 61 0,21-48 0,2 1 0,4 72 0,1-40 0,-2-78 0,1 0 0,0 0 0,0 1 0,1-2 0,0 1 0,1 0 0,0 0 0,1-1 0,0 0 0,0 1 0,1-2 0,7 12 0,-2-7 0,1-1 0,0 0 0,0-1 0,2 0 0,-1 0 0,26 15 0,0 0 0,-1 1 0,-2 2 0,55 57 0,-68-67 0,0-1 0,0-1 0,42 24 0,-45-31 0,1 0 0,1-1 0,-1-1 0,1-1 0,1-1 0,-1-1 0,1-1 0,30 3 0,23-4 0,85-5 0,-43-2 0,817 5 0,-907-1 0,1 2 0,0 2 0,-1 0 0,1 2 0,-1 0 0,31 14 0,-27-4-1365,-7 2-5461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5:14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0 307 24575,'14'-3'0,"0"0"0,-1-1 0,0 0 0,1-1 0,-1 0 0,13-9 0,48-25 0,46-22 0,-95 49 0,47-29 0,-52 28 0,0 1 0,1 1 0,22-8 0,-35 16 0,0 1 0,0 0 0,0 0 0,0 1 0,0 0 0,1 0 0,-1 1 0,0 0 0,1 1 0,-1 0 0,0 0 0,12 3 0,-11 0 0,0-1 0,0 1 0,-1 1 0,0 0 0,0 0 0,0 0 0,12 12 0,-13-11 0,0 0 0,0-1 0,0 0 0,0 0 0,1-1 0,-1 0 0,1 0 0,0-1 0,17 5 0,23-2 0,1-2 0,-1-3 0,65-5 0,0 0 0,-91 3 0,0 0 0,0-2 0,0 0 0,0-2 0,0 0 0,-1-1 0,0-2 0,0 0 0,-1-1 0,0-1 0,-1 0 0,34-26 0,-44 29 0,1 1 0,-1 1 0,1 0 0,0 0 0,0 1 0,0 0 0,1 1 0,-1 0 0,1 0 0,0 1 0,14 0 0,19-1 0,68 6 0,-44 0 0,-21 1 0,-1 2 0,1 2 0,-2 2 0,55 19 0,-47-13 0,0-2 0,84 10 0,-46-11 0,117 30 0,-170-32 0,0 2 0,41 21 0,52 18 0,-65-31 0,-41-12 0,0 0 0,1-2 0,0-1 0,44 4 0,99-10 0,-169 0 0,0 0 0,0 0 0,0 0 0,0 0 0,0 0 0,0 0 0,0 0 0,0 0 0,0 0 0,0 0 0,0 0 0,0 0 0,0 0 0,0 0 0,0 0 0,0 0 0,0 1 0,0-1 0,0 0 0,0 0 0,0 0 0,0 0 0,0 0 0,0 0 0,0 0 0,0 0 0,0 0 0,0 0 0,0 0 0,0 0 0,0 0 0,0 1 0,0-1 0,0 0 0,0 0 0,0 0 0,0 0 0,0 0 0,0 0 0,0 0 0,0 0 0,0 0 0,0 0 0,0 0 0,0 0 0,-14 7 0,-22 5 0,-29 3 0,-106 39 0,140-38 0,1 1 0,0 1 0,2 2 0,-41 35 0,49-39 0,-15 15 0,28-23 0,0-1 0,0-1 0,-1 1 0,0-1 0,0-1 0,0 1 0,-1-1 0,0-1 0,0 0 0,-12 4 0,-97 32 0,20-6 0,2 1 0,75-26 0,0 0 0,-1-2 0,0 0 0,0-1 0,-36 4 0,-61 8 0,83-11 0,-70 5 0,65-11 0,-1 2 0,-77 15 0,10-2 0,83-14 0,1 1 0,-1 1 0,1 1 0,-41 15 0,31-7 0,-1-3 0,-1-1 0,-74 9 0,25-5 0,17-5 0,0-3 0,-95-4 0,91-2 0,49-1 0,0 0 0,0-2 0,-24-7 0,21 5 0,-51-6 0,57 11 0,1-2 0,-1-1 0,0-1 0,1 0 0,0-1 0,0-2 0,1 0 0,0-1 0,0 0 0,1-2 0,0 0 0,1-1 0,1-1 0,-23-22 0,28 25-170,0 0-1,-1 1 0,-1 0 1,1 1-1,-1 1 0,-1 0 1,-13-5-1,3 4-6655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5:20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121 302 24575,'29'-11'0,"-7"0"0,5 5 0,53-7 0,-66 13 0,1-2 0,0 1 0,-1-2 0,1 0 0,-1-1 0,0 0 0,0-1 0,-1-1 0,1 0 0,-1-1 0,20-14 0,-10 2 0,-3 2 0,0 0 0,2 2 0,-1 0 0,2 1 0,0 2 0,33-14 0,-14 11 0,-1 3 0,2 1 0,0 2 0,0 2 0,0 2 0,46 0 0,429 8 0,-505-2 0,1 0 0,0 1 0,0 0 0,-1 1 0,0 1 0,1 0 0,-1 1 0,-1 0 0,1 1 0,-1 0 0,0 1 0,0 0 0,-1 1 0,0 1 0,0 0 0,-1 0 0,0 1 0,12 16 0,2 6 0,-1 1 0,-1 1 0,-2 1 0,-2 1 0,17 44 0,-29-64 0,0 0 0,-1 1 0,-1-1 0,0 1 0,-1 0 0,-1 0 0,0 32 0,-3-41 0,1-1 0,-1 0 0,0 0 0,-1 1 0,1-1 0,-2 0 0,1 0 0,-1 0 0,0-1 0,0 1 0,-1-1 0,0 0 0,0 1 0,0-2 0,-1 1 0,0 0 0,0-1 0,0 0 0,-1 0 0,-8 5 0,-7 6 0,0 0 0,-26 28 0,30-27 0,-1-1 0,0-1 0,-31 20 0,21-17 0,1 1 0,-34 33 0,35-29 0,-47 32 0,62-48 0,1-1 0,-1 0 0,-1-1 0,1-1 0,-1 0 0,1 0 0,-1-1 0,-19 2 0,-45 0 0,-117-8 0,50-1 0,76 5 0,18 1 0,-53-6 0,87 2 0,0 0 0,0-1 0,0-1 0,1 0 0,-1-1 0,1 0 0,-24-13 0,-54-35 0,-130-80 0,198 117 0,-37-32 0,54 41 0,0 0 0,0 0 0,1-1 0,0 0 0,1 0 0,0 0 0,0-1 0,-6-15 0,-11-42-68,-11-32 242,29 88-384,-1 1 0,0-1 0,0 1-1,-1 0 1,0 0 0,-13-14 0,2 8-6616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5:27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1 150 24575,'42'-3'0,"1"-2"0,-1-2 0,81-23 0,-36 7 0,137-22 0,-141 30 0,-45 7 0,65-4 0,289 10 0,-198 4 0,-177-1 0,0 0 0,0 1 0,0 1 0,-1 1 0,1 0 0,22 10 0,91 48 0,-61-27 0,-40-19 0,0 1 0,38 31 0,-40-27 0,1-1 0,38 19 0,0-5 0,-36-17 0,2-1 0,0-2 0,0-1 0,65 17 0,-81-27-273,-1 0 0,0 1 0,0 1 0,24 11 0,-15-1-6553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5:29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24575,'1'16'0,"1"0"0,1-1 0,1 0 0,0 1 0,1-1 0,11 22 0,9 33 0,-20-50 0,0 0 0,2-1 0,0 1 0,1-1 0,1 0 0,0-1 0,2 0 0,0-1 0,1 0 0,15 16 0,9 11 0,-28-33 0,1 0 0,0-1 0,1 0 0,19 16 0,48 34 0,-40-30 0,72 44 0,-83-58 0,43 36 0,-51-37 0,1 0 0,1-2 0,0 0 0,26 12 0,-6-8 0,0-1 0,1-3 0,0-1 0,1-2 0,1-1 0,-1-3 0,78 2 0,-87-8 0,181-7 0,-175 3 0,0-1 0,0-2 0,54-17 0,-50 9 0,-7 2 0,1 1 0,1 2 0,49-6 0,-71 15 0,0 0 0,0-1 0,0-1 0,-1 0 0,1-1 0,-1-1 0,0-1 0,0 0 0,0-1 0,20-12 0,2-7 0,60-29 0,-6 3 0,-70 39-124,-2-1 0,0-2 0,0 0 0,-2 0 0,0-2 0,-1 0-1,-1-1 1,0 0 0,-2-2 0,14-25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5:22:12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3055 24575,'0'-35'0,"-1"3"0,1 0 0,1 0 0,1 1 0,2-1 0,2 1 0,0 0 0,13-36 0,-8 43 0,0 0 0,1 0 0,1 1 0,1 1 0,1 0 0,1 1 0,1 0 0,1 2 0,1 0 0,31-24 0,26-23 0,-40 33 0,50-34 0,29-21 0,8-5 0,-81 66 0,-7 6 0,0-3 0,37-34 0,17-15 0,-53 44 0,36-36 0,-6 0 0,2 3 0,143-98 0,-157 125 0,-2-3 0,-1-1 0,-3-3 0,-1-2 0,66-80 0,-97 105 0,1 1 0,1 1 0,30-22 0,-25 21 0,-2-1 0,24-25 0,125-154 0,-162 190 0,0 0 0,0 1 0,1 0 0,0 0 0,0 1 0,1 0 0,0 0 0,16-5 0,12-4 0,43-9 0,17-6 0,-18-2 0,390-146 0,-400 155 0,55-20 0,217-113 0,-319 147 0,0 2 0,1 0 0,41-7 0,-42 11 0,-1-2 0,1-1 0,-1 0 0,29-14 0,-25 7 0,0 1 0,1 1 0,1 1 0,0 1 0,0 2 0,1 1 0,48-5 0,72-7 0,-97 9 0,62-2 0,-69 8 0,67-14 0,-68 9 0,68-4 0,-84 12 0,11-1 0,0-1 0,50-10 0,6-1 0,1 3 0,0 5 0,119 8 0,-51 0 0,-112-2 0,0 3 0,77 14 0,183 22 0,-77 12 0,-205-44 0,-1 0 0,0 2 0,47 23 0,-46-18 0,1-3 0,55 17 0,31 8 0,-88-26 0,0-1 0,0-2 0,43 7 0,-1-3 0,104 30 0,-133-30 0,54 3 0,-77-13 0,-1 0 0,0 1 0,0 0 0,0 2 0,28 11 0,28 16 0,-27-12 0,51 29 0,13 9 0,145 55 0,-175-79 0,65 24 0,165 42 0,-119-50 0,-163-42 0,0 1 0,50 23 0,-45-17 0,42 13 0,-20-12 0,94 42 0,-99-35 0,-33-17 0,0 2 0,-1 0 0,0 1 0,-1 1 0,0 0 0,19 16 0,7 12 0,297 247 0,-220-186 0,-4-4 0,-51-47 0,-31-21 0,2-2 0,0-1 0,47 22 0,-57-33 0,0 1 0,-1 2 0,0 0 0,31 28 0,0-2 0,3-3 0,99 50 0,-22-13 0,-112-63 0,-1 0 0,-1 2 0,0 0 0,-2 2 0,1 0 0,-2 1 0,0 1 0,-2 1 0,0 0 0,17 28 0,-5 4 0,-15-26 0,2 0 0,1 0 0,26 32 0,47 61 0,-63-81 0,56 63 0,-60-75 0,-2 1 0,0 1 0,-2 0 0,-1 2 0,-1 0 0,13 36 0,-22-45 0,-1 0 0,-1 1 0,0 0 0,-2 0 0,-1 0 0,0 1 0,-3 27 0,0-22 0,2 0 0,1 0 0,11 53 0,16 72 0,-2-9 0,-18-113 0,22 47 0,-19-51 0,-1 1 0,9 38 0,3 29 0,-6-28 0,-2 1 0,-4 1 0,5 105 0,-18 2476 0,-1-2613 0,-2 0 0,-1-1 0,-20 66 0,20-78 0,-42 110 0,35-102 0,1 1 0,1 0 0,2 0 0,-8 52 0,-1 50 0,8-73 0,-3 93 0,10-123 0,-1 1 0,-2-1 0,-1 0 0,-2-1 0,-18 45 0,2-1 0,-29 162 0,47-199 0,1 11 0,1-1 0,5 83 0,-3 31 0,0-142 0,-1-1 0,-1 1 0,-1-1 0,-15 36 0,13-37 0,1 0 0,1 0 0,1 0 0,0 1 0,-3 31 0,5-20 0,-2 1 0,0-1 0,-3 0 0,0-1 0,-2 0 0,-1 0 0,-1-1 0,-18 31 0,11-28 0,2 0 0,1 1 0,2 1 0,-18 59 0,15-37 0,-39 84 0,39-101 0,0 3 0,3 0 0,1 1 0,2 1 0,-7 61 0,14-87 0,0 0 0,0 0 0,-2-1 0,0 0 0,-1 0 0,-1 0 0,0-1 0,-15 20 0,-5 14 0,-14 35 0,4 2 0,-37 125 0,54-148 0,-1 5 0,3 1 0,-15 99 0,20-96 0,-2 0 0,-4 0 0,-3-2 0,-48 103 0,-5-40 0,-72 163 0,38-84 0,24-69 0,56-98 0,-30 62 0,54-97 0,-1 1 0,0-1 0,-1 0 0,0-1 0,-16 15 0,-12 14 0,-5 8 0,-78 66 0,-8 8 0,110-99 0,-25 38 0,32-42 0,-2-1 0,0 0 0,-1-1 0,-21 21 0,6-9 0,1 1 0,-39 53 0,24-28 0,-82 123 0,82-110 0,-57 66 0,34-71 0,14-15 0,-206 246 0,237-264 0,-22 44 0,29-48 0,0-1 0,-33 42 0,46-65 0,-1 1 0,1 0 0,-1-1 0,1 1 0,-1-1 0,0 1 0,1-1 0,-1 1 0,1-1 0,-1 1 0,0-1 0,1 0 0,-1 1 0,0-1 0,0 0 0,1 0 0,-1 0 0,0 1 0,0-1 0,1 0 0,-1 0 0,0 0 0,0 0 0,1 0 0,-1 0 0,0 0 0,0-1 0,1 1 0,-1 0 0,0 0 0,0-1 0,1 1 0,-1 0 0,0-1 0,1 1 0,-1 0 0,0-1 0,1 1 0,-1-1 0,1 1 0,-1-1 0,1 0 0,-1 1 0,1-1 0,-1 1 0,1-1 0,-1-1 0,-22-44 0,13 25 0,-43-58-1365,24 43-5461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7:47.315"/>
    </inkml:context>
    <inkml:brush xml:id="br0">
      <inkml:brushProperty name="width" value="0.1" units="cm"/>
      <inkml:brushProperty name="height" value="0.1" units="cm"/>
      <inkml:brushProperty name="color" value="#993300"/>
    </inkml:brush>
  </inkml:definitions>
  <inkml:trace contextRef="#ctx0" brushRef="#br0">14943 12815 24575,'-1'-96'0,"3"-106"0,5 165 0,1 1 0,2-1 0,2 2 0,1 0 0,33-65 0,-16 37 0,-9 10 0,-3 0 0,-2-1 0,-3-1 0,-2-1 0,-2 0 0,-3 0 0,-1-73 0,-2 91 0,2-1 0,2 0 0,21-69 0,1-9 0,-13 56 0,-10 39 0,0 0 0,2-28 0,-1 10 0,1 0 0,2 0 0,2 1 0,30-69 0,20-64 0,18-172 0,-51 99 0,-18 157 0,-9 54 0,2 1 0,2 1 0,0-1 0,15-40 0,-2 20 0,-3-1 0,-2-1 0,7-64 0,-15 56 0,-6-123 0,1-14 0,4 169 0,0 0 0,2 1 0,12-33 0,-9 34 0,-2-1 0,0-1 0,2-31 0,8-82 0,-8 77 0,2-89 0,-8 88 0,11-69 0,4-52 0,-18-643 0,-3 400 0,5 386 0,2 0 0,2 0 0,20-71 0,3-19 0,-25 104 0,2 0 0,0 1 0,2-1 0,2 2 0,1-1 0,22-40 0,-23 47 0,-1 1 0,-1-2 0,-1 1 0,6-38 0,-12 52 0,98-350 0,-92 329 0,0-2 0,-2 1 0,2-65 0,-10-104 0,-1 71 0,0 95 0,-1-1 0,-2 1 0,-19-61 0,19 73 0,-16-84 0,19 82 0,-1 1 0,-1-1 0,-1 1 0,-2 1 0,0-1 0,-1 1 0,-1 1 0,-15-24 0,16 32 0,0 0 0,0-1 0,2 0 0,0-1 0,0 0 0,2 0 0,-6-25 0,3-3 0,-2-68 0,8 82 0,-18-119 0,8 67 0,5 49 0,-1 0 0,-2 1 0,-1 0 0,-1 0 0,-18-31 0,-21-54 0,21 41 0,-45-78 0,67 137 0,1 0 0,-9-35 0,13 40 0,-1 0 0,1-1 0,-2 2 0,0-1 0,0 0 0,-1 1 0,0 0 0,-9-10 0,9 14 0,1 0 0,0 0 0,0 0 0,0-1 0,1 1 0,0-1 0,1 0 0,-1 0 0,2-1 0,-1 1 0,1 0 0,0-1 0,0-9 0,2 8 0,1-1 0,0 1 0,0-1 0,1 1 0,1 0 0,-1 0 0,2 0 0,-1 0 0,1 0 0,10-15 0,22-32 0,2 1 0,86-96 0,-49 64 0,-8 15 0,3 3 0,140-108 0,49-8 0,-4-9 0,92-78 0,-294 222 0,-33 30 0,42-33 0,-61 54 0,29-27 0,-29 26 0,-1 1 0,1-1 0,-1 1 0,0-1 0,1 1 0,-1-1 0,0 0 0,1 1 0,-1-1 0,0 1 0,0-1 0,0 0 0,0 1 0,1-1 0,-1 0 0,0 1 0,0-1 0,0 0 0,0 1 0,0-1 0,-1 1 0,1-1 0,0 0 0,0 1 0,0-1 0,-1 0 0,1 1 0,0-1 0,0 1 0,-1-1 0,1 1 0,0-1 0,-1 1 0,1-1 0,-1 1 0,1-1 0,-1 1 0,1-1 0,-1 1 0,1 0 0,-1-1 0,1 1 0,-1 0 0,0-1 0,1 1 0,-1 0 0,1 0 0,-1 0 0,0 0 0,1-1 0,-1 1 0,0 0 0,1 0 0,-1 0 0,0 0 0,0 1 0,-30-6 0,0 2 0,-1 2 0,1 1 0,-60 7 0,54 0 0,1 1 0,0 2 0,1 1 0,-57 27 0,-29 9 0,3-4 0,-47 13 0,134-46 0,-41 20 0,-11 3 0,-14-1 0,-293 88 0,372-114 0,-1 1 0,1 1 0,-21 13 0,-28 12 0,13-10 0,32-13 0,-1 0 0,0-1 0,0-2 0,-1 0 0,0-2 0,-34 4 0,-111 13 0,78-8 0,16 3 0,-18 2 0,85-18 0,0 0 0,0-1 0,0 0 0,0 0 0,0-1 0,0 1 0,0-2 0,-13-3 0,13 0 0,1 0 0,1 0 0,-1-1 0,1 0 0,0 0 0,0-1 0,1 1 0,-1-1 0,2 0 0,-1-1 0,-3-7 0,-13-17 0,-14-15 0,-52-53 0,80 90 0,0 0 0,0 0 0,1 0 0,0-1 0,0 0 0,1 0 0,1 0 0,0-1 0,1 1 0,0-1 0,1 0 0,-2-12 0,3 11 0,-1 0 0,-1 0 0,-1 0 0,0 0 0,0 1 0,-1-1 0,-1 1 0,0 0 0,-14-20 0,-3 3 0,-3 0 0,0 2 0,-48-38 0,17 37 0,47 25 0,1-1 0,-1-1 0,1 1 0,0-2 0,-15-10 0,22 14 0,-1 0 0,1-1 0,0 1 0,0-1 0,0 1 0,1-1 0,-1 0 0,1 0 0,-1 0 0,1 0 0,0 0 0,0 0 0,0 0 0,1 0 0,-1 0 0,1 0 0,-1 0 0,1-1 0,0 1 0,0 0 0,1 0 0,-1 0 0,2-5 0,0-2 0,1 1 0,1 0 0,-1 0 0,1 0 0,1 0 0,0 0 0,7-9 0,47-57 0,-35 47 0,-18 21 0,113-150 0,-104 133 0,-1 0 0,-1 0 0,-1-1 0,-1-1 0,8-28 0,-9 28 0,1 1 0,1 0 0,1 1 0,1 0 0,1 1 0,1 1 0,1 0 0,20-19 0,-16 17 0,0-1 0,-2-1 0,0-1 0,26-51 0,-44 76 0,0 0 0,-1 1 0,1-1 0,0 0 0,0 0 0,-1 0 0,1 0 0,-1 1 0,0-1 0,0 0 0,1 0 0,-1 0 0,0 0 0,-1 0 0,1 0 0,0 0 0,0 0 0,-1 1 0,1-1 0,-1 0 0,0 0 0,0 0 0,1 1 0,-1-1 0,0 0 0,0 1 0,-1-1 0,1 1 0,0-1 0,0 1 0,-1 0 0,1-1 0,-1 1 0,1 0 0,-1 0 0,1 0 0,-1 0 0,0 0 0,0 0 0,1 1 0,-1-1 0,0 0 0,0 1 0,-2-1 0,-11-2 0,0 1 0,0 0 0,0 0 0,-23 2 0,27 0 0,-23 0 0,-251 8 0,230 1 0,1 2 0,0 3 0,1 2 0,-66 30 0,12-6 0,76-28 0,-52 31 0,-17 6 0,-32 4 0,111-45 0,1 2 0,0 0 0,-27 19 0,15-10 0,-48 36 0,55-36 0,-1-1 0,-46 23 0,57-35 0,0-1 0,0-1 0,0 0 0,-1-1 0,0-1 0,-26 1 0,-95-8 0,15-15 0,80 12 0,-73-5 0,69 10 0,-55-12 0,56 7 0,-60-2 0,47 7 0,1-2 0,0-2 0,-100-26 0,116 24 0,0 1 0,-53-2 0,-38-5 0,-22-2 0,118 15 0,-1-1 0,1-2 0,-1-1 0,2-2 0,-38-14 0,19 4 0,-77-18 0,83 26 0,0-3 0,-72-31 0,89 31 0,-1 2 0,-1 1 0,0 1 0,0 2 0,-1 1 0,1 2 0,-1 1 0,-55 3 0,53-1 0,0-1 0,0-1 0,-52-13 0,-7 1 0,66 11 0,1 0 0,0-2 0,-47-16 0,34 6 0,-186-68 0,70 54 0,101 18 0,43 10 0,1 0 0,-1-1 0,0-1 0,1 0 0,0 0 0,-1-1 0,-15-10 0,15 8 0,-1 0 0,0 1 0,-1 1 0,0 0 0,0 1 0,0 0 0,0 1 0,0 1 0,-1 0 0,-28 1 0,17 1 0,1-2 0,-44-10 0,19 3 0,-1 2 0,0 2 0,0 2 0,-59 5 0,40-1 0,29 2 0,1 2 0,-62 14 0,66-11 0,-9 2 0,0 2 0,0 2 0,-76 36 0,-117 77 0,223-118 0,0 1 0,0 0 0,1 1 0,1 1 0,0 1 0,0 0 0,-14 19 0,-4 10 0,-33 58 0,55-85 0,-7 14 0,-1-1 0,-2-1 0,-1 0 0,0-2 0,-40 35 0,14-14 0,37-35 0,-1-1 0,0 1 0,0-2 0,-21 15 0,18-16 0,-203 125 0,145-89 0,41-26 0,-42 32 0,52-35 0,-2-1 0,1-1 0,-2-1 0,1-1 0,-27 9 0,14-6 0,-40 22 0,-157 90 0,163-79 0,47-30 0,-1-1 0,0-1 0,-30 12 0,-156 56 0,16-4 0,11-5 0,150-59 0,-1-3 0,0 0 0,-60 10 0,-76 15 0,121-26 0,-57 19 0,-19 4 0,76-21 0,1 2 0,-87 40 0,134-55 0,-38 15 0,-1-3 0,-50 11 0,66-18 0,-82 18 0,-190 53 0,166-41 0,18-7 0,25-5 0,53-15 0,1 1 0,-47 19 0,34-10 0,-2-2 0,-76 15 0,103-27 0,-50 8 0,-21 5 0,30-2 0,42-12 0,0 2 0,-1 1 0,-18 8 0,-2 3 0,1 1 0,2 2 0,0 2 0,1 1 0,1 2 0,-41 37 0,65-52 0,-1 0 0,0-1 0,-1 0 0,0-1 0,0-1 0,-22 8 0,-41 23 0,29-11 0,-69 28 0,-13 6 0,93-41 0,-1-3 0,-1-1 0,0-2 0,-1-1 0,-55 9 0,27-7 0,42-8 0,-1-1 0,-48 3 0,-541-6 0,305-6 0,298 3 0,0 0 0,-1 1 0,1 0 0,-1 1 0,1 1 0,-15 4 0,22-4 0,-1 0 0,1 0 0,0 1 0,0 0 0,0 0 0,1 0 0,-1 0 0,1 1 0,0 0 0,0 0 0,1 1 0,-1-1 0,-5 11 0,-52 99 0,46-81 0,-2 0 0,-2-1 0,-32 42 0,41-60 0,0 1 0,1 0 0,-9 20 0,10-17 0,-2-1 0,-16 24 0,-69 71 0,58-72 0,2 2 0,2 1 0,-43 77 0,59-88 0,3 0 0,0 1 0,-14 54 0,26-78 0,1 0 0,0 0 0,0 1 0,1-1 0,0 1 0,1-1 0,0 1 0,1-1 0,0 1 0,1-1 0,0 0 0,0 1 0,1-1 0,0 0 0,1-1 0,0 1 0,6 10 0,-2-7 0,0 1 0,-2 1 0,0-1 0,0 1 0,-1 1 0,-1-1 0,-1 0 0,0 1 0,-1 0 0,-1 0 0,0-1 0,-1 1 0,0 0 0,-2 0 0,0 0 0,-1-1 0,0 1 0,-1-1 0,-1 0 0,0 0 0,-1 0 0,-13 22 0,-37 73 0,-56 157 0,99-226 0,0-1 0,3 2 0,-5 45 0,-1-3 0,9-51 0,2 0 0,-3 43 0,8-44 0,2 159 0,-1-184 0,1 1 0,0-1 0,0 0 0,0 0 0,1 0 0,0 0 0,0 0 0,1-1 0,-1 0 0,2 1 0,-1-1 0,1-1 0,0 1 0,0-1 0,11 9 0,5 3 0,2-1 0,45 24 0,-60-36 0,149 73 0,39 22 0,-165-84 0,0-1 0,1-2 0,0 0 0,1-3 0,41 8 0,-35-9 0,-1 2 0,0 2 0,48 21 0,90 38 0,-112-47 0,72 36 0,-106-44 0,0-1 0,1-2 0,0-1 0,1-2 0,44 9 0,-41-11 0,-2 2 0,1 1 0,-2 1 0,35 19 0,-36-16 0,1-1 0,1-1 0,0-2 0,39 8 0,94 22 0,-48-9 0,-19-9 0,-31-5 0,0-4 0,2-2 0,127 5 0,-160-16 0,0 2 0,47 10 0,-43-5 0,58 2 0,240-9 0,-155-3 0,-162 3 0,-1 1 0,1 0 0,-1 2 0,0 1 0,30 10 0,98 47 0,-100-40 0,82 27 0,-32-20 0,-46-11 0,1-3 0,0-2 0,1-2 0,1-3 0,61 1 0,-18-11 0,-32 0 0,-1 2 0,115 15 0,-74-1 0,2-5 0,148-7 0,-139-3 0,-81-1 0,-1-2 0,46-10 0,-42 6 0,65-3 0,-64 10 0,1 1 0,55 9 0,-75-5 0,-1 1 0,1 1 0,-1 0 0,-1 2 0,1 0 0,23 14 0,-23-11 0,1-1 0,1 0 0,0-2 0,0-1 0,30 6 0,122 9 0,-21-3 0,-67-5 0,80 17 0,-75-16 0,-68-12 0,-1 0 0,0 2 0,0 0 0,32 13 0,-48-15 0,0 1 0,0-1 0,0 2 0,-1-1 0,1 1 0,-1 0 0,0 0 0,-1 1 0,1-1 0,-1 1 0,0 1 0,-1-1 0,1 1 0,-1-1 0,-1 1 0,1 0 0,3 13 0,-5-14 0,7 20 0,1-1 0,0 0 0,19 30 0,-24-48 0,0 1 0,1-1 0,0 0 0,0-1 0,0 1 0,1-1 0,0 0 0,1-1 0,-1 0 0,1 0 0,0 0 0,0-1 0,14 5 0,68 22 0,2-3 0,133 22 0,-146-43 0,155-6 0,-114-3 0,-120 2 0,0-1 0,1 1 0,-1 0 0,0 0 0,0 0 0,0 0 0,0 0 0,0 0 0,0 0 0,1 0 0,-1 0 0,0 0 0,0 0 0,0 0 0,0 0 0,0 0 0,0 0 0,1 0 0,-1 1 0,0-1 0,0 0 0,0 0 0,0 0 0,0 0 0,0 0 0,1 0 0,-1 0 0,0 0 0,0 0 0,0 0 0,0 0 0,0 1 0,0-1 0,0 0 0,0 0 0,0 0 0,0 0 0,0 0 0,0 0 0,0 1 0,0-1 0,1 0 0,-1 0 0,0 0 0,0 0 0,0 0 0,0 0 0,0 1 0,0-1 0,-1 0 0,1 0 0,0 0 0,0 0 0,0 0 0,0 1 0,-8 9 0,-22 15 0,21-18 0,-5 7 0,1 1 0,0 0 0,1 1 0,1 1 0,1 0 0,0 0 0,1 1 0,0 0 0,2 1 0,0-1 0,2 2 0,-7 32 0,7-32 0,-2 1 0,0-2 0,-18 36 0,-8 18 0,27-54 0,-2 0 0,0 0 0,-1-1 0,-1 0 0,0 0 0,-2-1 0,0-1 0,-18 20 0,-55 58 0,24-24 0,50-57 0,1 0 0,0 1 0,1 1 0,-13 28 0,13-24 0,-1-1 0,-19 28 0,14-23 0,0 0 0,2 1 0,0 1 0,-14 40 0,20-49 0,1-4 0,0-1 0,-1 0 0,-1 0 0,0 0 0,0-1 0,-1-1 0,-17 15 0,-29 35 0,-3 14 0,-56 82 0,48-56 0,-33 58 0,67-98 0,-6 11 0,-39 97 0,43-89 0,25-60 0,0-1 0,2 1 0,0 1 0,1-1 0,-7 39 0,7 17 0,-6 39 0,-5 39 0,11-80 0,0-35 0,-2 0 0,-2-1 0,-2 0 0,-1-1 0,-1-1 0,-21 35 0,13-22 0,1 0 0,-17 58 0,29-78 0,-1-1 0,-2 0 0,-26 43 0,24-44 0,0 0 0,2 0 0,-18 53 0,13-11 0,-28 95 0,26-99 0,3 0 0,-9 70 0,21-104 0,-1 61 0,5-81 0,1 0 0,0 1 0,0-1 0,1 0 0,0 0 0,1 0 0,0 0 0,0 0 0,1 0 0,8 12 0,0 0 0,-1 1 0,0 1 0,14 44 0,-15-38 0,22 46 0,-30-71 0,0 0 0,1 0 0,0 0 0,0-1 0,0 1 0,0-1 0,0 0 0,1 0 0,-1 0 0,1 0 0,0-1 0,8 5 0,-23-67-49,6 36-1267,-2-11-5510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7:55.242"/>
    </inkml:context>
    <inkml:brush xml:id="br0">
      <inkml:brushProperty name="width" value="0.1" units="cm"/>
      <inkml:brushProperty name="height" value="0.1" units="cm"/>
      <inkml:brushProperty name="color" value="#993300"/>
    </inkml:brush>
  </inkml:definitions>
  <inkml:trace contextRef="#ctx0" brushRef="#br0">1164 341 24575,'-2'-6'0,"0"1"0,0 0 0,-1-1 0,1 1 0,-1 0 0,-1 1 0,1-1 0,0 0 0,-1 1 0,0 0 0,-8-8 0,5 5 0,-7-6 0,-1 0 0,-29-19 0,31 24 0,0-1 0,1 0 0,1-1 0,-1 0 0,-14-18 0,18 17 0,-1 0 0,0 0 0,0 1 0,-1 1 0,-1 0 0,0 0 0,0 1 0,0 0 0,-1 1 0,0 0 0,0 1 0,-1 1 0,0 0 0,0 0 0,0 1 0,-1 1 0,1 0 0,-1 1 0,0 1 0,1 0 0,-17 1 0,-31-1 0,-179 7 0,223-4 0,1 1 0,-1 1 0,1 1 0,-1 0 0,1 1 0,1 0 0,-29 17 0,18-7 0,1 2 0,0 0 0,-32 32 0,49-41 0,0 0 0,0 1 0,1 0 0,1 0 0,-1 0 0,1 1 0,1 0 0,0 0 0,1 0 0,0 1 0,1-1 0,0 1 0,-1 12 0,-1 17 0,3 0 0,3 62 0,1-45 0,-1-26 0,3 0 0,0 0 0,3-1 0,0 1 0,2-1 0,1 0 0,2-1 0,0-1 0,2 0 0,2 0 0,0-2 0,2 0 0,1 0 0,29 30 0,-35-45 0,1 0 0,0-1 0,31 18 0,-28-18 0,0 0 0,27 24 0,58 50 0,8 7 0,-104-86 0,1 0 0,0-1 0,1 0 0,-1 0 0,1-1 0,0 0 0,0-1 0,11 4 0,73 17 0,-73-20 0,26 2 0,1-1 0,0-2 0,69-4 0,-43-1 0,-51 1 0,-1 0 0,1-2 0,-1 0 0,0-2 0,0 0 0,0-1 0,0-1 0,-1-1 0,0 0 0,-1-2 0,0 0 0,-1-1 0,29-23 0,-42 29 0,0 0 0,0 1 0,0-2 0,-1 1 0,0 0 0,0-1 0,0 1 0,-1-1 0,0 0 0,0 0 0,0 0 0,-1 0 0,1-12 0,0-8 0,-1 0 0,-2-26 0,-1 22 0,-1-6 0,-2 0 0,-1 1 0,-20-63 0,16 64 0,1-1 0,1 1 0,2-1 0,-1-36 0,7 37 0,0 10 0,-1 0 0,0-1 0,-7-25 0,7 42 0,-1 0 0,-1 1 0,1 0 0,-2-1 0,1 1 0,-1 0 0,1 1 0,-2-1 0,1 1 0,-1-1 0,0 1 0,0 1 0,-12-11 0,-5-1 0,11 9 0,-1-1 0,2 0 0,-1-1 0,1 0 0,-12-16 0,19 21-227,-2-1-1,1 1 1,0 0-1,-1 1 1,-10-8-1,-4-1-6598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17:04.0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10686 0 24575,'-451'0'0,"423"2"0,1 1 0,-1 1 0,1 2 0,-50 16 0,43-11 0,1-2 0,-49 7 0,-25 1 0,-25 2 0,-20 1 0,-18 0 0,126-15 0,1 2 0,-59 16 0,24-5 0,-156 38 0,-50 10 0,69-37 0,182-22 0,15-4 0,0 1 0,0 1 0,0 0 0,-25 13 0,-23 10 0,0-3 0,-2-3 0,-1-2 0,-77 10 0,-122 36 0,-13 43 0,225-88 0,-105 55 0,77-33 0,30-22 0,40-16 0,1 0 0,0 0 0,1 1 0,-15 9 0,-2 2 0,-1-2 0,0-1 0,0-1 0,-1-2 0,-38 8 0,-32 13 0,46-12 0,-138 55 0,89-32 0,34-15 0,-99 54 0,154-74 0,-1-1 0,0 0 0,-33 8 0,32-10 0,-1 1 0,1 0 0,-22 11 0,1 5 0,2 0 0,-2-2 0,0-1 0,-58 19 0,67-27 0,1 1 0,0 1 0,-47 31 0,10-6 0,-37 15 0,46-25 0,2 1 0,-84 61 0,41-22 0,-17 15 0,-235 199 0,305-250 0,10-9 0,-55 51 0,63-51 0,-36 25 0,34-27 0,-33 30 0,-70 60 0,85-76 0,-54 55 0,84-75 0,-2 0 0,-28 19 0,-27 23 0,-171 160 0,210-187 0,-67 66 0,-144 178 0,196-216 0,-17 24 0,-91 145 0,132-190 0,-49 57 0,6-11 0,16-19 0,-113 105 0,164-167 0,-17 17 0,2 0 0,-24 36 0,25-32 0,-1 0 0,-20 19 0,22-26 0,1 0 0,0 0 0,2 2 0,0-1 0,1 1 0,0 1 0,-12 38 0,16-43 0,-18 47 0,-30 112 0,36-111 0,-2-1 0,-4-1 0,-49 94 0,-8 17 0,67-130 0,2 0 0,-14 82 0,23-103 0,-32 248 0,25-194 0,3 0 0,4 1 0,6 81 0,0-17 0,-1-34 0,-5 127 0,-14-127 0,9-69 0,-2 45 0,-10 60 0,12-96 0,-4 74 0,-6 49 0,-1 3 0,19 232 0,1-180 0,1-202 0,0 0 0,1 0 0,1 0 0,1 0 0,1 0 0,0-1 0,2 0 0,0-1 0,2 0 0,19 31 0,-16-25 0,0 2 0,9 28 0,6 14 0,13 7 0,-29-55 0,0 0 0,-1 1 0,15 44 0,-19-39 0,1 1 0,0-1 0,-3 1 0,5 48 0,-7-54 0,0 1 0,2-1 0,0 0 0,2 0 0,0 0 0,2-1 0,0 0 0,1-1 0,15 22 0,11 26 0,-29-48 0,0-1 0,-1 1 0,-2 0 0,0 0 0,-1 1 0,0-1 0,-2 40 0,0-27 0,9 63 0,1-34 0,-3 0 0,-3 1 0,-2-1 0,-9 101 0,4-144 0,-1 0 0,-1 0 0,-1 0 0,0-1 0,-2 1 0,0-1 0,-1-1 0,-1 1 0,0-2 0,-15 21 0,-35 67 0,43-72 0,-1-2 0,-32 45 0,-229 218 0,165-181 0,83-86 0,-1 0 0,-44 27 0,-34 28 0,47-24 0,35-31 0,-2 0 0,-44 29 0,-44 27 0,-38 24 0,132-91 0,2 0 0,-35 33 0,35-28 0,-45 32 0,51-41 0,1 1 0,1 0 0,0 1 0,0 1 0,-14 21 0,-21 22 0,-15 12 0,-81 114 0,127-157 0,2 0 0,0 2 0,2 0 0,1 0 0,1 1 0,1 1 0,2 0 0,1 0 0,2 0 0,-3 40 0,8-46 0,2-1 0,0 1 0,2-1 0,0 1 0,2-1 0,0-1 0,2 1 0,1-1 0,21 40 0,12 12 0,72 93 0,-100-148 0,9 17 0,-1 1 0,21 51 0,-31-59 0,2 0 0,1-1 0,1-1 0,1-1 0,37 43 0,24 0 0,-57-52 0,0 0 0,-1 2 0,31 38 0,-46-50 0,-1 1 0,0-1 0,0 1 0,-1 1 0,0-1 0,-1 0 0,0 1 0,0-1 0,0 1 0,-1 11 0,1 16 0,-5 44 0,1-31 0,2-41 0,0-1 0,0 1 0,-1-1 0,0 1 0,0-1 0,-1 1 0,0-1 0,0 0 0,0 0 0,-1 0 0,0 0 0,-1 0 0,0 0 0,0-1 0,0 0 0,0 0 0,-1 0 0,0 0 0,-1-1 0,1 0 0,-1 0 0,0 0 0,0-1 0,0 0 0,-11 5 0,-43 23 0,39-22 0,0 1 0,1 1 0,-28 21 0,42-27 0,0 0 0,0 0 0,0 0 0,1 1 0,0-1 0,0 1 0,1 1 0,0-1 0,0 1 0,0-1 0,1 1 0,0 0 0,-2 14 0,3-13 0,0-1 0,1 0 0,1 0 0,-1 1 0,1-1 0,1 1 0,-1-1 0,2 0 0,-1 0 0,1 1 0,0-1 0,1 0 0,5 13 0,0-7 0,1-1 0,0 0 0,1 0 0,0-1 0,1 0 0,16 14 0,-3-5 0,-2 1 0,0 1 0,34 48 0,-39-47 0,-8-10 0,0-1 0,0 1 0,-2 1 0,11 25 0,-9-14 0,0 2 0,-2-1 0,-1 1 0,-1 0 0,-1 0 0,-2 1 0,0 30 0,-3-55 0,1 0 0,-1-1 0,0 1 0,0 0 0,0 0 0,0-1 0,-1 1 0,0 0 0,1-1 0,-1 1 0,-1-1 0,1 0 0,0 0 0,-1 0 0,1 0 0,-1 0 0,-6 4 0,-2 1 0,-1-1 0,0 0 0,-25 9 0,28-13 0,1 1 0,-1 0 0,1 0 0,0 0 0,0 1 0,0 0 0,0 1 0,1 0 0,0 0 0,-7 9 0,-49 92 0,54-90 0,3-4 0,1-1 0,0 1 0,1 1 0,1-1 0,0 0 0,0 1 0,0 23 0,6 104 0,0-65 0,-4-30 0,0-23 0,1 1 0,5 32 0,-4-49 0,0 0 0,1 0 0,0 0 0,0-1 0,1 1 0,0 0 0,0-1 0,0 0 0,1 0 0,0 0 0,0 0 0,7 6 0,111 97 0,-16-17 0,-47-39 0,-33-32 0,-1 2 0,24 29 0,-42-44 0,-1 0 0,0 1 0,-1 0 0,0 0 0,0 0 0,-1 1 0,0-1 0,0 1 0,-1 0 0,-1 0 0,2 12 0,-2-12 0,-1 0 0,-1-1 0,1 1 0,-1 0 0,-1 0 0,0-1 0,-1 1 0,0 0 0,0-1 0,-1 1 0,0-1 0,0 0 0,-1 0 0,-1 0 0,1 0 0,-1-1 0,-1 0 0,-8 10 0,-8 11 0,1 0 0,2 1 0,-32 65 0,33-58 0,-2-1 0,-35 51 0,44-72 0,1 1 0,0 0 0,1 1 0,1 1 0,1-1 0,1 1 0,0 0 0,1 0 0,1 1 0,-3 31 0,3 18 0,6 113 0,2-62 0,-5-107 0,1-1 0,0 0 0,1 0 0,0 1 0,1-1 0,0 0 0,1 0 0,0 0 0,0 0 0,1-1 0,1 1 0,0-1 0,0 0 0,1 0 0,13 16 0,21 30 0,-28-38 0,0-1 0,22 24 0,-29-36 0,0 0 0,0-1 0,0 0 0,0 0 0,1 0 0,0-1 0,0 0 0,0 0 0,0 0 0,0-1 0,0 0 0,9 2 0,19 2 0,0 1 0,62 23 0,-83-24 0,0 0 0,0 1 0,-1 1 0,0 0 0,0 0 0,-1 1 0,0 1 0,-1 0 0,18 21 0,-5-4 0,2 0 0,1-2 0,0-1 0,2-1 0,33 21 0,160 84 0,-48-31 0,-120-66 0,2-2 0,73 26 0,-87-36 0,-1 1 0,-2 2 0,0 2 0,42 34 0,-16-12 0,-31-24 0,40 37 0,-52-43 0,1 0 0,0-1 0,1-1 0,45 20 0,19 11 0,72 34 0,7 4 0,-134-67 0,0-1 0,1-1 0,44 11 0,-4-1 0,-18-6 0,-26-9 0,52 23 0,-49-19 0,0-1 0,1-2 0,0-1 0,0-1 0,54 4 0,-36-5 0,68 19 0,-70-14 0,54 6 0,-61-11 0,0 1 0,53 17 0,-54-11 0,0-1 0,1-2 0,0-2 0,69 5 0,-70-12 0,-9-2 0,-1 1 0,0 2 0,1 0 0,-2 3 0,1 0 0,34 13 0,-55-13 0,0 1 0,0-1 0,-1 2 0,0-1 0,-1 1 0,1 0 0,-1 1 0,-1 0 0,0 1 0,11 18 0,-8-13 0,1 0 0,0-1 0,18 17 0,1-7 0,1-1 0,1-2 0,1-1 0,1-2 0,0-1 0,39 13 0,20 10 0,-76-31 0,-1 1 0,1 1 0,18 16 0,-18-14 0,0 0 0,28 15 0,-9-6 0,-1 1 0,0 2 0,-2 2 0,52 53 0,39 31 0,-98-88 0,-1 1 0,-1 0 0,-1 2 0,-1 1 0,-1 1 0,24 43 0,84 190 0,-114-225 0,-2 2 0,-1 0 0,-2 0 0,-1 1 0,-2 0 0,-2 0 0,0 46 0,-1-44 0,-2-34 0,-1 0 0,0 1 0,0-1 0,-1 0 0,0 0 0,0 1 0,-1-1 0,-2 12 0,3-18 0,0-1 0,0 0 0,-1 1 0,1-1 0,0 0 0,0 1 0,-1-1 0,1 0 0,0 1 0,-1-1 0,1 0 0,0 0 0,-1 0 0,1 1 0,0-1 0,-1 0 0,1 0 0,0 0 0,-1 0 0,1 1 0,0-1 0,-1 0 0,1 0 0,-1 0 0,1 0 0,0 0 0,-1 0 0,1 0 0,-1 0 0,1 0 0,0-1 0,-1 1 0,1 0 0,-1 0 0,1 0 0,0 0 0,-1 0 0,1-1 0,0 1 0,-1 0 0,1 0 0,0-1 0,-1 1 0,1 0 0,0 0 0,0-1 0,-1 1 0,1 0 0,0-1 0,0 1 0,0 0 0,-1-1 0,1 1 0,0-1 0,-20-26 0,14 18 0,-3-3-114,0-1 1,1 0-1,0 0 0,1-1 0,0 1 1,1-2-1,1 1 0,0-1 0,1 0 1,0 0-1,-2-28 0,4 11-6712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8:53.1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2730 1165 24575,'-35'2'0,"0"1"0,0 2 0,0 2 0,-49 15 0,8-2 0,31-11 0,0-3 0,0-1 0,-1-3 0,0-2 0,-64-7 0,94 4 0,0 0 0,-1-2 0,2 0 0,-1-1 0,1 0 0,-1-1 0,-17-12 0,16 10 0,0 0 0,0 0 0,-1 2 0,-30-9 0,-21 1 0,-87-17 0,79 17 0,51 8 0,0 2 0,-32-3 0,-218 7 0,141 2 0,117 0 0,1 1 0,0 0 0,-1 1 0,1 1 0,0 1 0,-30 12 0,-94 54 0,85-41 0,10-2 0,1 2 0,1 1 0,1 3 0,-49 51 0,75-68 0,1 1 0,-25 39 0,25-34 0,-31 35 0,31-40 0,2 1 0,0 0 0,-22 41 0,-18 26 0,41-67 0,1 1 0,1 0 0,0 0 0,2 1 0,0 0 0,-8 32 0,6-10 0,2 0 0,-4 63 0,11-96 0,1 0 0,0 1 0,1-1 0,0 0 0,0 0 0,1 1 0,1-1 0,0 0 0,0 0 0,1 0 0,0 0 0,1-1 0,0 1 0,0-1 0,1 0 0,0 0 0,11 13 0,7 5 0,-8-9 0,1 0 0,21 18 0,-30-31 0,-1 0 0,1 0 0,1 0 0,-1-1 0,0-1 0,1 1 0,0-1 0,0 0 0,0-1 0,9 2 0,-11-3 0,0 0 0,1 0 0,-1 1 0,0 0 0,0 0 0,0 0 0,0 1 0,0 0 0,0 0 0,-1 1 0,8 4 0,-10-4 0,0 0 0,0 0 0,0 1 0,0-1 0,-1 0 0,0 1 0,0 0 0,0-1 0,0 1 0,-1 0 0,1 0 0,-1 0 0,-1 0 0,1 0 0,-1 7 0,2 14 0,-2 0 0,-1 1 0,-1-1 0,-2 0 0,-7 30 0,-45 120 0,36-121 0,5-4 0,-12 77 0,19-86 0,-10 42 0,7-41 0,3 1 0,-4 48 0,8-51 0,-15 61 0,3-22 0,1-6 0,9-50 0,1 0 0,0 1 0,0 33 0,5-50 0,1 1 0,-1-1 0,1 0 0,1 0 0,0-1 0,0 1 0,0 0 0,1 0 0,0-1 0,1 0 0,-1 0 0,1 0 0,1 0 0,7 9 0,-3-6 0,1-1 0,-1 0 0,2 0 0,-1-1 0,1-1 0,0 0 0,1 0 0,0-1 0,0 0 0,19 5 0,-10 0 0,0 1 0,-1 0 0,0 2 0,-1 0 0,-1 1 0,0 1 0,16 18 0,-6-6 0,41 31 0,103 70 0,-87-64 0,-62-45 0,1-1 0,1 0 0,1-2 0,0-2 0,2 0 0,47 19 0,3 1 0,-65-28 0,-1 0 0,2-1 0,-1-1 0,1 0 0,-1-1 0,22 4 0,172 24 0,-164-24 0,-1 3 0,73 28 0,124 86 0,-99-47 0,75 10 0,-175-71 0,-6-2 0,1-2 0,44 11 0,-37-15 0,-5 1 0,-1-3 0,1-1 0,45 1 0,361-9 0,-415 0 0,-1-1 0,1-2 0,0-1 0,-1-1 0,0-1 0,37-17 0,-36 14 0,1 0 0,0 2 0,0 1 0,0 2 0,46-5 0,465 9 0,-259 5 0,-150-5 0,149 5 0,-247 2 0,0 2 0,0 2 0,0 0 0,-1 2 0,37 19 0,-4-3 0,35 14 0,60 23 0,-135-57 0,0-1 0,0-1 0,0-1 0,40 1 0,106-8 0,-57-1 0,-85 3 0,-1-1 0,0-1 0,51-14 0,-18 0 0,-37 9 0,-1 1 0,1 2 0,1 0 0,30-1 0,-40 8 0,-1 0 0,0 1 0,0 1 0,0 1 0,0 0 0,0 0 0,-1 2 0,0-1 0,13 11 0,39 16 0,64 31 0,10 5 0,-63-37 0,-35-13 0,1-1 0,1-3 0,53 12 0,90 9 0,-124-22 0,114 43 0,-133-40 0,1-2 0,1-1 0,0-3 0,1-1 0,54 3 0,-68-11 0,1 2 0,-1 1 0,-1 2 0,1 1 0,36 14 0,-41-14 0,0-1 0,0-1 0,1-2 0,43 2 0,117-8 0,-81-1 0,117 3 0,-235 2 0,0 0 0,0 1 0,0 1 0,0-1 0,-11 7 0,-6 2 0,-6 2 0,1 2 0,1 1 0,0 1 0,-50 39 0,75-51 0,1 0 0,0 0 0,0 0 0,1 1 0,0-1 0,0 1 0,0 1 0,1-1 0,-6 15 0,0 4 0,-9 46 0,13-49 0,0 0 0,-15 36 0,5-24 0,1-6 0,2 1 0,0 0 0,-9 42 0,13-43 0,-1 0 0,-1-1 0,-1-1 0,-19 31 0,14-27 0,1 2 0,-15 44 0,23-55 0,-1 1 0,-1-1 0,-1 0 0,-1-1 0,-16 21 0,20-27 0,0 0 0,1 1 0,1-1 0,1 1 0,0 1 0,1-1 0,0 1 0,2 0 0,0 0 0,1-1 0,0 1 0,2 0 0,0 0 0,1 0 0,0 0 0,1 0 0,8 22 0,-9-35 0,0 1 0,0 0 0,0-1 0,1 0 0,0 1 0,0-1 0,0 0 0,0-1 0,0 1 0,1 0 0,0-1 0,0 0 0,0 0 0,0 0 0,0 0 0,1-1 0,-1 1 0,1-1 0,-1 0 0,1-1 0,0 1 0,0-1 0,7 1 0,-5-1 0,1 0 0,-1-1 0,1 0 0,0 0 0,-1-1 0,1 0 0,0 0 0,-1-1 0,0 0 0,1 0 0,-1-1 0,0 0 0,0 0 0,12-8 0,-12 6 0,24-15 0,0-2 0,34-33 0,-64 54 0,0 0 0,0 0 0,0 0 0,0 0 0,0 0 0,0 0 0,0 0 0,0 1 0,0-1 0,1 0 0,-1 0 0,0 1 0,0-1 0,1 1 0,-1-1 0,0 1 0,1 0 0,-1 0 0,1-1 0,-1 1 0,0 0 0,3 0 0,-3 1 0,0 0 0,0 0 0,0-1 0,0 1 0,0 0 0,0 0 0,0 0 0,0 0 0,0 0 0,-1 0 0,1 0 0,0 0 0,-1 1 0,1-1 0,-1 0 0,1 0 0,-1 0 0,0 1 0,1 1 0,1 13 0,0 0 0,-1 0 0,-1 21 0,0-14 0,1-12 0,0-1 0,0 0 0,1 0 0,1 0 0,0 0 0,0 0 0,1-1 0,0 1 0,0-1 0,1 0 0,1 0 0,-1-1 0,1 1 0,10 10 0,-10-15 0,-1 1 0,1 0 0,-1-1 0,1 0 0,0-1 0,1 1 0,-1-1 0,1 0 0,-1-1 0,1 0 0,0 0 0,0 0 0,0-1 0,0 0 0,0 0 0,0-1 0,0 1 0,1-2 0,-1 1 0,0-1 0,8-2 0,5-2 0,0-1 0,0 0 0,0-2 0,-1 0 0,-1-1 0,1-1 0,27-20 0,6-11 0,50-49 0,-100 88 0,27-30 0,0-2 0,-3-1 0,0-1 0,38-74 0,-43 72 0,6-16 0,-3-1 0,-2-1 0,-3-1 0,-2 0 0,15-96 0,-28 132 0,0 1 0,2-1 0,0 1 0,1 1 0,1-1 0,1 1 0,1 1 0,0 0 0,1 0 0,1 1 0,1 0 0,0 1 0,2 0 0,20-17 0,36-23 0,-45 38 0,-1-1 0,0-2 0,-2 0 0,-1-2 0,35-44 0,-12 6 0,-29 41 0,-1 0 0,0-1 0,-2 0 0,19-42 0,-29 57 0,-1 0 0,0-1 0,-1 0 0,1 1 0,-1-1 0,-1 0 0,1 0 0,-1 0 0,0 1 0,-1-1 0,0 0 0,0 0 0,0 0 0,-1 1 0,0-1 0,0 1 0,0-1 0,-1 1 0,0 0 0,0 0 0,-1 0 0,-5-7 0,3 6 0,1 0 0,-1 0 0,-1 0 0,1 1 0,-1-1 0,0 2 0,-1-1 0,1 1 0,-17-8 0,10 7 0,-1 1 0,0 1 0,0 0 0,-31-3 0,23 4 0,-1-2 0,1 0 0,0-2 0,0 0 0,1-2 0,0 0 0,-38-23 0,4 6 0,42 20 0,0 0 0,1-1 0,-15-9 0,8 4 0,0 1 0,-1 0 0,-34-11 0,32 13 0,0 0 0,1-2 0,-26-16 0,-213-147 0,246 163 0,0-1 0,-19-20 0,-27-21 0,43 39 0,1-2 0,-26-26 0,30 27 0,-1 1 0,0 1 0,-1 0 0,-28-18 0,5 6 0,1 0 0,-57-53 0,-40-30 0,-33-30 0,109 81 0,23 21 0,-49-38 0,71 64 0,-1 0 0,0 1 0,-1 1 0,0 0 0,0 1 0,-1 1 0,-26-7 0,49 13 0,3 1 0,0 1 0,0-1 0,0 1 0,16 6 0,-8 2 0,-1 0 0,-1 1 0,18 16 0,-17-14 0,0 0 0,29 15 0,-15-10 0,0 1 0,-1 2 0,-1 0 0,-1 2 0,-2 2 0,0 0 0,40 51 0,-53-61 0,248 279 0,-59-89 0,-179-184 0,1-1 0,0-1 0,30 17 0,-40-29 0,0 0 0,0-1 0,1-1 0,0 0 0,0 0 0,0-2 0,0 0 0,18 1 0,102 17 0,-41-4 0,-30-4 0,-1 2 0,93 36 0,21 6 0,-140-50 0,1-2 0,0-1 0,-1-2 0,63-5 0,-27 1 0,-64 2 0,-1 0 0,1 0 0,0-1 0,-1 0 0,1-1 0,-1 0 0,0 0 0,1-1 0,-1 0 0,0 0 0,0-1 0,-1 0 0,1-1 0,-1 1 0,0-1 0,7-7 0,4-2 0,1 0 0,0 1 0,2 1 0,25-12 0,-25 14 0,0-1 0,0-1 0,-1-1 0,19-16 0,5-7 0,2 3 0,1 1 0,2 2 0,1 3 0,61-25 0,-77 35 0,41-28 0,-43 25 0,46-22 0,-52 28 0,0-1 0,-1-1 0,41-34 0,-1 0 0,-48 36 0,-1-1 0,0 0 0,-2-1 0,0-1 0,13-19 0,14-17 0,-7 14 0,-2-2 0,-1-2 0,-3 0 0,-1-2 0,22-54 0,-46 94 0,-2 0 0,1 0 0,0 0 0,-1 0 0,0-1 0,0 1 0,-1 0 0,0 0 0,1-1 0,-2 1 0,1 0 0,-1-1 0,1 1 0,-4-10 0,-1 5 0,0-1 0,-1 0 0,0 1 0,-1 0 0,-9-10 0,8 10 0,-58-84 0,38 51 0,-62-70 0,72 92 0,-29-45 0,33 45 0,-1 0 0,-26-29 0,22 29 0,1-1 0,2-1 0,-21-35 0,28 40 0,-1 1 0,-1 1 0,0-1 0,-1 2 0,-1 0 0,-1 0 0,0 1 0,-29-22 0,26 26 0,2-2 0,-1 1 0,1-2 0,1 0 0,0-1 0,1 0 0,1-1 0,0 0 0,1-1 0,1-1 0,0 0 0,1 0 0,1 0 0,1-1 0,0-1 0,1 1 0,1-1 0,1 0 0,1 0 0,0 0 0,1-36 0,2 0 0,3 1 0,1-1 0,4 1 0,1 0 0,33-100 0,-33 135 0,-9 34 0,-9 36 0,-65 231 0,63-222 0,3 0 0,-1 113 0,9-100 0,4 73 0,-3-140 0,0 0 0,1 0 0,-1 0 0,1 0 0,1 0 0,-1 0 0,1-1 0,0 1 0,0-1 0,0 0 0,1 0 0,0 0 0,4 5 0,9 6 0,0-1 0,24 17 0,2 2 0,-26-22 0,-1 1 0,34 16 0,-34-21 0,-1 1 0,0 1 0,0 1 0,19 17 0,-6-3 0,1-1 0,46 28 0,-7-5 0,-55-37 0,0-1 0,1-1 0,-1 0 0,2-1 0,-1 0 0,1-1 0,0-1 0,0-1 0,0 0 0,1 0 0,0-2 0,21 2 0,88 12 0,-86-9 0,59 4 0,-60-11 0,224-2 0,-242-2 0,-1 0 0,1-1 0,-1-1 0,37-17 0,-4 2 0,-33 13 0,1-1 0,-1-1 0,-1-1 0,0 0 0,0-1 0,27-26 0,88-101 0,-40 37 0,187-177 0,-248 243 0,53-77 0,3-5 0,-29 43 0,83-135 0,-130 187 0,0-1 0,13-43 0,9-20 0,-27 73 0,6-13 0,0 0 0,2 1 0,1 1 0,23-29 0,-15 22 0,-1-1 0,-2-1 0,28-60 0,-31 57 0,1 0 0,2 2 0,34-44 0,-42 61 0,-1-1 0,0-1 0,-1 0 0,-2 0 0,14-40 0,-16 40 0,1-1 0,0 2 0,1-1 0,2 1 0,0 1 0,21-28 0,96-110 0,-69 83 0,-39 50 0,0-1 0,-2-1 0,18-32 0,1-9 0,-25 47 0,-1 0 0,0-1 0,-2 0 0,0-1 0,-1 0 0,-1 0 0,-1-1 0,4-31 0,-7-83 0,-63 272 0,-22 84 0,-12 34 0,70-173 0,-17 108 0,26-115 0,7-42 0,2 1 0,-3 56 0,10 434 0,-1-517 0,0 0 0,0-1 0,0 1 0,1 0 0,0-1 0,0 1 0,1-1 0,-1 1 0,1-1 0,0 1 0,1-1 0,-1 0 0,1 0 0,5 7 0,-5-10 0,0 1 0,0-1 0,0 0 0,0 0 0,1 0 0,-1 0 0,0 0 0,1-1 0,0 1 0,-1-1 0,1 0 0,0 0 0,-1-1 0,1 1 0,0-1 0,0 1 0,0-1 0,-1-1 0,1 1 0,0 0 0,0-1 0,6-2 0,51-13 0,-2-3 0,0-3 0,57-29 0,-56 24 0,8-6 0,128-82 0,49-64 0,-197 143 0,-2-3 0,-1-2 0,-2-1 0,66-85 0,-81 91 0,33-32 0,-34 39 0,-1-1 0,22-33 0,77-109 0,0 8 0,-113 147 0,25-39 0,2 3 0,91-96 0,65-30 0,-12 31 0,46-43 0,-115 68 0,-93 96 0,-1 0 0,-1-2 0,-2 0 0,-1-1 0,22-57 0,-35 83 0,-1-1 0,-1 1 0,1-1 0,-1 1 0,0-1 0,0 0 0,0 1 0,0-1 0,-1 0 0,0 0 0,0 0 0,0 1 0,-1-1 0,1 0 0,-1 0 0,0 1 0,-2-6 0,0 5 0,0 0 0,0 0 0,-1 1 0,1-1 0,-1 1 0,0 0 0,0 0 0,0 0 0,-1 0 0,0 1 0,1 0 0,-1 0 0,0 0 0,-6-2 0,-9-4 0,-1 1 0,0 0 0,-1 2 0,0 0 0,0 1 0,0 2 0,0 0 0,0 1 0,-38 2 0,56 1 0,-55-3 0,0 4 0,0 2 0,0 2 0,-108 27 0,59-2 0,-51 18 0,11 1 0,64-24 0,-147 70 0,208-83 0,-1-1 0,0-1 0,0-1 0,-1-1 0,-1-2 0,1 0 0,-1-2 0,0-1 0,-34 2 0,30-4 0,0 1 0,0 2 0,-56 17 0,38-10 0,45-11 0,0 0 0,1 0 0,-1 0 0,0-1 0,0 1 0,0-1 0,1 0 0,-1 0 0,0 0 0,0 0 0,-5-1 0,7-9 0,13-10 0,-4 9 0,0-1 0,0 1 0,-1-2 0,-1 1 0,0-1 0,-1 0 0,0-1 0,-1 1 0,-1-1 0,0 1 0,-1-1 0,0 0 0,-1-26 0,0 25 0,-1-1 0,-1 1 0,0-1 0,-1 1 0,-9-30 0,9 38 0,-1 0 0,0 1 0,0-1 0,-1 1 0,0 0 0,0 0 0,0 0 0,-1 0 0,0 1 0,0-1 0,0 1 0,-1 1 0,0-1 0,-10-6 0,0 3 0,0 0 0,-1 1 0,1 1 0,-1 0 0,0 1 0,-1 1 0,1 1 0,-26-2 0,-18 2 0,-68 7 0,29-1 0,45-2 0,1 2 0,-1 3 0,1 2 0,0 2 0,1 2 0,-60 24 0,51-13 0,2 4 0,1 1 0,2 4 0,1 2 0,-96 76 0,82-57 0,29-22 0,-51 48 0,19-18 0,58-51 0,2 0 0,-1 1 0,2 0 0,-1 1 0,1 0 0,-13 20 0,-85 115 0,95-129 0,-1 1 0,-33 27 0,32-31 0,1 1 0,0 0 0,-21 29 0,-6 10 0,-9 15 0,44-56 0,9-17 0,17-24 0,-8 13 0,0 0 0,0 0 0,-1-1 0,-1 0 0,-1-1 0,0 0 0,-1 0 0,-1 0 0,5-25 0,-6 14 0,0 0 0,-2-1 0,-2 0 0,0 1 0,-5-32 0,4 52 0,-1 0 0,0 1 0,-1-1 0,1 0 0,-1 1 0,-1-1 0,1 1 0,-1 0 0,0 0 0,0 1 0,-1-1 0,0 1 0,-7-6 0,-5-5 0,-1 2 0,-35-24 0,-8 11 0,48 22 0,0 0 0,0-1 0,-15-10 0,-14-10 0,-47-20 0,56 29 0,16 10-105,0 1 0,-1 1 0,0 0 0,0 1 0,0 1 0,0 0 0,-1 2 0,1 0 0,-1 1 0,1 1 0,0 1 0,-36 7 0,30 0-6721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9:20.3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11559 1724 24575,'0'-24'0,"1"1"0,2-1 0,0 0 0,2 1 0,0-1 0,2 1 0,0 1 0,2-1 0,0 1 0,23-38 0,-3 7 0,23-60 0,-27 56 0,-21 47 0,23-49 0,32-104 0,-1-28 0,-51 170 0,0 1 0,2 0 0,0 0 0,1 1 0,1 0 0,20-25 0,6-12 0,-29 43 0,0 1 0,0-1 0,-1 1 0,-1-1 0,0-1 0,8-26 0,-14 38 0,1-1 0,-1 1 0,0-1 0,0 1 0,0 0 0,0-1 0,0 1 0,0-1 0,-1 1 0,1-1 0,-1 1 0,0 0 0,0-1 0,0 1 0,0 0 0,-2-4 0,0 3 0,1 1 0,-1-1 0,1 1 0,-1 0 0,0 0 0,0 0 0,0 0 0,0 1 0,0-1 0,-1 1 0,1 0 0,0 0 0,-1 0 0,1 0 0,-5 0 0,-22-3 0,1 1 0,-1 2 0,1 1 0,-1 1 0,-53 9 0,10 6 0,-80 27 0,118-30 0,0 3 0,1 0 0,0 3 0,2 0 0,0 2 0,2 2 0,-48 43 0,61-53 0,0 0 0,-1-2 0,0 0 0,-1-1 0,0-1 0,-39 13 0,-36 18 0,-112 73 0,196-108 0,-1 0 0,1-1 0,-1 0 0,0 0 0,0-2 0,0 1 0,0-1 0,-19 1 0,-98-5 0,68 0 0,-540 1 0,579-1 0,0 0 0,0-1 0,0-1 0,0-1 0,1-1 0,0 0 0,0-2 0,0 0 0,1-2 0,-30-19 0,14 11 0,0 1 0,-2 2 0,0 1 0,-1 2 0,0 1 0,-46-6 0,56 10 0,0-1 0,-34-14 0,35 10 0,-57-13 0,36 15 0,5 0 0,1 2 0,-45-2 0,22 4 0,-111-25 0,-31-4 0,170 32 0,-1-2 0,1-2 0,0-1 0,0-1 0,1-3 0,0-1 0,1-1 0,-49-29 0,60 31 0,0 1 0,0 1 0,-1 1 0,0 1 0,-27-4 0,-26-9 0,7-12 0,15 6 0,21 9 0,0 0 0,2-3 0,0 0 0,-46-42 0,42 34 0,24 18 0,-1 0 0,0 0 0,-1 2 0,-1 0 0,1 0 0,-1 1 0,-1 1 0,1 1 0,-1 0 0,0 2 0,-1-1 0,1 2 0,-1 1 0,-23-1 0,-1 5 0,1 2 0,-1 2 0,1 1 0,-42 15 0,40-10 0,0-3 0,-1-1 0,-62 4 0,88-12 0,-23 0 0,-1 2 0,0 2 0,-54 11 0,21 1 0,42-11 0,0 3 0,-43 15 0,13 1 0,-127 54 0,118-46 0,46-22 0,0 2 0,1 0 0,-40 28 0,32-18 0,-1-2 0,-41 19 0,48-26 0,0 1 0,1 1 0,0 1 0,2 1 0,-24 22 0,-119 125 0,135-138 0,-1-1 0,-61 36 0,6-6 0,32-20 0,-2-4 0,-63 25 0,83-39 0,-211 79 0,68-29 0,115-41 0,-63 27 0,3 0 0,-9 6 0,108-47 0,-42 15 0,-21 10 0,24-8 0,-109 33 0,-6 1 0,-60 22 0,111-42 0,89-31 0,-43 7 0,57-14 0,-1 1 0,1 2 0,1 0 0,-47 22 0,9 1 0,-85 29 0,59-25 0,-5 7 0,-44 17 0,120-53 0,-1 1 0,1 0 0,0 2 0,1 0 0,0 1 0,0 1 0,1 1 0,-23 20 0,15-12 0,-1 0 0,-1-2 0,-1-1 0,0-1 0,-33 13 0,29-15 0,1 2 0,1 1 0,-57 43 0,-51 42 0,66-52 0,49-35 0,-1-2 0,-1 0 0,-48 18 0,-25 12 0,-66 27 0,122-56 0,2 3 0,0 1 0,1 2 0,-40 27 0,62-36 0,-1-1 0,-1-1 0,0 0 0,0-2 0,-1 0 0,-22 5 0,22-7 0,0 1 0,1 0 0,0 2 0,0 0 0,0 1 0,-26 18 0,-10 15-341,2 3 0,1 1-1,-47 57 1,69-65-6485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9:35.8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344 40 24575,'0'-1'0,"0"-1"0,-1 1 0,1 0 0,-1-1 0,1 1 0,-1 0 0,0 0 0,1 0 0,-1-1 0,0 1 0,0 0 0,0 0 0,0 0 0,0 0 0,0 0 0,0 1 0,0-1 0,0 0 0,0 0 0,0 1 0,-1-1 0,1 0 0,0 1 0,-1 0 0,1-1 0,-3 0 0,-40-7 0,41 8 0,-17-3 0,0 1 0,-1 1 0,1 1 0,0 1 0,0 1 0,-20 4 0,35-5 0,-1 0 0,1 1 0,0 0 0,0 0 0,0 0 0,0 0 0,0 1 0,0-1 0,1 2 0,-1-1 0,1 0 0,0 1 0,-1-1 0,2 1 0,-1 1 0,0-1 0,1 0 0,0 1 0,0-1 0,0 1 0,1 0 0,0 0 0,0 0 0,0 0 0,0 1 0,-1 7 0,0 14 0,2 1 0,1-1 0,1 1 0,1-1 0,1 0 0,13 52 0,-2-11 0,-9 1 0,-5-51 0,1 0 0,0 0 0,2 0 0,5 20 0,-7-34 0,0 0 0,1 0 0,-1-1 0,1 1 0,0 0 0,0-1 0,0 1 0,1-1 0,-1 1 0,1-1 0,0 0 0,0 0 0,0 0 0,0-1 0,0 1 0,1-1 0,-1 0 0,1 0 0,0 0 0,-1 0 0,1-1 0,7 3 0,14 1 0,1-2 0,0 0 0,-1-2 0,30-1 0,-24-1 0,0 1 0,42 7 0,-67-5 0,0-1 0,1 0 0,-1 0 0,0 0 0,1-1 0,-1 0 0,1 0 0,-1-1 0,1 0 0,-1 0 0,0 0 0,0-1 0,1 0 0,-1 0 0,0 0 0,-1-1 0,1 0 0,0 0 0,-1-1 0,0 1 0,1-1 0,-1 0 0,-1-1 0,1 1 0,4-7 0,2-4 0,-1 0 0,0 0 0,-1-1 0,-1 0 0,-1 0 0,11-33 0,-11 28 0,0 1 0,2 0 0,0 0 0,14-19 0,-19 34 0,0 0 0,-1-1 0,1 1 0,-1-1 0,0 1 0,-1-1 0,1 0 0,-1 0 0,-1-1 0,1 1 0,-1 0 0,0-1 0,0 1 0,-1 0 0,1-1 0,-2 1 0,1-1 0,-1 1 0,0 0 0,0-1 0,0 1 0,-1 0 0,0 0 0,0 0 0,-1 0 0,0 0 0,0 0 0,0 1 0,-1-1 0,0 1 0,-6-7 0,2 3 5,-1-1 0,0 2 0,-1-1 0,0 2 0,0-1-1,-1 1 1,0 1 0,0 0 0,0 0 0,-1 1 0,0 1 0,0 0-1,0 0 1,-20-2 0,-12 0-179,1 3-1,-84 4 1,57 1-741,37-1-5911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2T14:38:43.21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272 14295 24575,'-12'-30'0,"1"8"0,-8-71 0,15 67 0,0 1 0,-15-43 0,-19-25 0,-21-64 0,52 131 0,1 1 0,1-1 0,1 0 0,-1-42 0,9-99 0,-6-116 0,-16 173 0,11 75 0,-4-50 0,8 0 0,2 37 0,-12-78 0,2 51 0,2 0 0,4-1 0,3 1 0,3-1 0,4 0 0,3 1 0,25-108 0,32-33 0,7-29 0,-37 113 0,16-88 0,-18 62 0,-19 103 0,-2 0 0,-3 0 0,2-79 0,-10 101 0,2-1 0,2 1 0,0 0 0,19-58 0,57-124 0,41-110 0,-112 295 0,-1 4 0,8-18 0,-2 0 0,-1 0 0,-3-1 0,-2-1 0,6-85 0,-18-59 0,5-115 0,5 258 0,2 1 0,2 0 0,2 0 0,38-84 0,-8 16 0,-28 78 0,25-45 0,-27 56 0,0 0 0,-2-1 0,17-54 0,-15 24 0,27-67 0,-31 95 0,-1-2 0,-1 1 0,-2-1 0,4-60 0,-11-127 0,-2 84 0,2 14 0,6-141 0,4 199 0,4 1 0,21-68 0,-7 29 0,-20 75 0,0-4 0,1-1 0,1 1 0,2 1 0,0 0 0,2 0 0,21-34 0,-5 13 0,45-102 0,5-10 0,-59 125 0,2 1 0,1 1 0,50-57 0,-59 75 0,-1-2 0,0 0 0,-1 0 0,-1-1 0,-1 0 0,8-20 0,-7 15 0,1 0 0,1 1 0,21-29 0,-24 36 0,0-1 0,0 0 0,-2 0 0,0 0 0,-1-1 0,0 0 0,5-32 0,15-45 0,-16 71 0,1 1 0,2 0 0,0 1 0,1 0 0,0 1 0,2 0 0,21-20 0,126-127 0,-150 153 0,0-2 0,-1 1 0,11-20 0,29-35 0,48-27 0,-72 73 0,0-3 0,-1 0 0,-2-2 0,27-38 0,-23 27 0,1 2 0,1 1 0,52-46 0,-24 24 0,-50 48 0,0 0 0,0 0 0,-1-1 0,-1 0 0,0-1 0,0 1 0,7-24 0,0-8 0,8-47 0,-18 72 0,1-11 0,-1-1 0,-1-56 0,-3 59 0,1 0 0,1 1 0,1-1 0,7-26 0,0 2 0,-2 0 0,-2 0 0,-3 0 0,-5-91 0,0 47 0,0 66 0,-1 1 0,-11-50 0,6 45 0,-3-48 0,-8-55 0,11 90 0,-4-69 0,11 83 0,-2 0 0,-2 0 0,-9-35 0,5 10 0,2 0 0,3 0 0,2 0 0,6-62 0,-1-6 0,-3 98 0,1 0 0,0 0 0,2 1 0,2-1 0,0 1 0,2 0 0,1 0 0,1 1 0,1 0 0,27-49 0,-8 28 0,-10 18 0,-1 0 0,-2-1 0,21-54 0,-20 40 0,3 1 0,29-51 0,2-2 0,-41 74 0,13-49 0,6-15 0,21-41 0,-32 76 0,36-69 0,-22 68 0,-22 38 0,0-2 0,14-30 0,-12 17 0,1 0 0,2 1 0,0 1 0,22-28 0,-25 39 0,1 1 0,1 0 0,1 0 0,0 2 0,1 0 0,0 1 0,25-15 0,5 1 0,1 1 0,95-33 0,-83 36 0,99-51 0,-27 10 0,-82 42 0,163-64 0,-179 74 0,1 1 0,0 2 0,1 1 0,50-3 0,-48 6 0,0-1 0,-1-2 0,45-14 0,-44 10 0,0 2 0,75-9 0,-72 14 0,44-10 0,-48 7 0,68-5 0,-80 11 0,1 0 0,-1 2 0,0 1 0,1 1 0,-1 1 0,-1 1 0,36 12 0,7 4 0,0-3 0,1-2 0,1-4 0,89 5 0,-140-15 0,22 2 0,69 17 0,-92-17 0,0 2 0,-1 0 0,0 0 0,0 1 0,0 1 0,27 20 0,3 4 0,1-2 0,2-1 0,60 25 0,160 54 0,-253-102 0,148 40 0,-128-39 0,0 2 0,0 1 0,-1 2 0,-1 1 0,40 22 0,196 121 0,148 47 0,-347-172 0,-41-16 0,-1 0 0,0 2 0,-2 1 0,0 1 0,-1 1 0,-1 1 0,-1 2 0,-1 0 0,25 34 0,11 26 0,76 143 0,-107-177 0,-17-28 0,-1 0 0,-2 0 0,0 1 0,-1 0 0,3 26 0,13 43 0,-22-89 0,1 1 0,0-1 0,0 0 0,0 0 0,0 0 0,1 0 0,-1 0 0,0 0 0,1 0 0,-1 0 0,1 0 0,0 0 0,0-1 0,0 1 0,-1-1 0,1 0 0,1 1 0,-1-1 0,0 0 0,0 0 0,0 0 0,1 0 0,-1-1 0,0 1 0,1-1 0,-1 1 0,0-1 0,1 0 0,-1 0 0,1 0 0,-1 0 0,0 0 0,1-1 0,-1 1 0,1-1 0,1 0 0,12-4 0,0 0 0,-1-1 0,1-1 0,17-10 0,-13 6 0,11-4 0,67-34 0,127-44 0,-170 77 0,-31 9 0,1 0 0,-2-2 0,36-18 0,-8 1 0,29-17 0,-62 32 0,0 0 0,0 2 0,1 0 0,0 1 0,1 1 0,0 1 0,0 0 0,40-4 0,18-4 0,-42 6 0,0 3 0,44-3 0,376 10 0,-440-2 0,0 1 0,0 1 0,0 1 0,-1 0 0,1 1 0,19 7 0,84 45 0,-96-44 0,42 22 0,202 94 0,-239-117 0,0 1 0,-1 1 0,0 2 0,32 24 0,-20-12 0,0-3 0,2 0 0,47 18 0,-13-3 0,-56-28 0,0 0 0,0-2 0,42 15 0,17-2 0,0 5 0,92 45 0,-122-48 0,-1 3 0,-2 2 0,78 65 0,30 16 0,-29-22 0,-53-41 0,-48-33 0,-1 2 0,31 26 0,-43-34 0,1 0 0,-1-1 0,1-1 0,0 1 0,1-2 0,11 5 0,-9-4 0,0 0 0,-1 1 0,0 0 0,13 11 0,159 137 0,-167-139 0,-1 1 0,0 0 0,-2 2 0,0-1 0,-1 2 0,17 31 0,-10-17 0,27 33 0,-33-46 0,0 0 0,17 35 0,-20-33 0,1 0 0,22 27 0,14 5 0,-34-39 0,0 0 0,-1 1 0,-1 0 0,-1 1 0,14 27 0,-16-21 0,-1 1 0,-1 0 0,-1 0 0,-2 1 0,4 31 0,7 25 0,-10-56 0,0 1 0,1 30 0,-5 323 0,-4-191 0,2-175 0,-2 1 0,0-1 0,-1 0 0,0 0 0,-10 28 0,-36 67 0,29-66 0,16-34 0,-10 20 0,1 0 0,-16 57 0,16-34 0,6-26 0,0 0 0,2 0 0,-2 32 0,-11 85 0,0 2 0,16 148 0,4-153 0,-1-111 0,3 0 0,0-1 0,2 1 0,17 50 0,7 38 0,-17-45 0,34 151 0,-38-181 0,7 66 0,-1 4 0,-1-11 0,-5 0 0,-4 1 0,-9 104 0,1-29 0,5-31 0,-5 161 0,-3-269 0,-1 1 0,-16 47 0,-9 45 0,12-34 0,12-65 0,1 1 0,-3 51 0,8-46 0,-2 0 0,-1-1 0,-2 0 0,-2 0 0,-13 38 0,13-42 0,2 0 0,1 0 0,1 1 0,1 47 0,-9 56 0,0-24 0,5 0 0,7 119 0,2-137 0,1-64 0,2-1 0,1 1 0,1-1 0,21 57 0,-3-8 0,-16-48 0,2 0 0,1-1 0,1 0 0,1-1 0,2-1 0,1 0 0,1-1 0,2 0 0,41 45 0,53 66 0,-55-64 0,-20-23 0,32 60 0,-26-40 0,77 137 0,-110-182 0,-1 1 0,-1 1 0,-1-1 0,-2 1 0,4 32 0,7 28 0,-9-54 0,-3-10 0,1 1 0,1-1 0,19 44 0,-14-41 0,-2 0 0,0 1 0,-2 0 0,-1 0 0,-2 0 0,4 43 0,24 123 0,-17-98 0,6 69 0,-3-20 0,-11-98 0,4 67 0,-12-64 0,0-14 0,1 1 0,12 67 0,-4-62 0,6 28 0,37 107 0,-42-145 0,-1 0 0,6 47 0,-1-5 0,-7-39 0,-4-16 0,2 1 0,0-1 0,11 25 0,-6-19 0,-1 0 0,-1 0 0,-1 1 0,-1 0 0,3 41 0,-4 134 0,-6-178 0,-1 77 0,4 178 0,17-186 0,-13-69 0,-1 0 0,2 31 0,-5 30 0,-3-57 0,2-1 0,0 1 0,2 0 0,7 31 0,-1-10 0,-1 1 0,-3 0 0,-2 0 0,-6 87 0,4 78 0,18-126 0,1-1 0,-19-80 0,-1-1 0,1 1 0,-1 0 0,0 0 0,-1-1 0,0 1 0,0 0 0,0-1 0,-1 1 0,-3 7 0,5-13-40,0 0 0,-1 0 0,1 0 0,-1 0-1,1 0 1,-1 0 0,1 0 0,-1-1 0,0 1 0,1 0 0,-1 0-1,0 0 1,0-1 0,0 1 0,1 0 0,-1-1 0,0 1-1,0-1 1,0 1 0,0-1 0,0 0 0,0 1 0,0-1 0,0 0-1,0 1 1,0-1 0,-1 0 0,1 0 0,0 0 0,0 0-1,0 0 1,0 0 0,-1-1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17:21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0 451 24575,'10'-10'0,"-1"-1"0,-1-1 0,10-16 0,-15 22 0,0 1 0,1-1 0,-1 0 0,1 1 0,0-1 0,0 1 0,1 0 0,0 1 0,0-1 0,0 1 0,0 0 0,1 0 0,-1 0 0,1 1 0,0 0 0,0 0 0,0 1 0,0-1 0,9-1 0,29-1 0,-1 2 0,1 1 0,62 7 0,0-1 0,486-4 0,-567-2 0,0-1 0,0-1 0,-1-1 0,0-1 0,30-11 0,-27 7 0,1 2 0,-1 1 0,49-5 0,293 9 0,-177 6 0,-49-5 0,162 5 0,-170 18 0,-46-6 0,-9 0 0,34 4 0,39 1 0,-90-10 0,74 2 0,-64-13 0,-45 0 0,0 1 0,-1 1 0,1 1 0,49 10 0,-22-1 0,0-3 0,0-2 0,0-2 0,105-8 0,-38 2 0,1856 2 0,-1950 2 0,-1 1 0,-1 1 0,1 1 0,48 17 0,-45-12 0,1-1 0,1-2 0,32 3 0,391-4 0,-239-10 0,334 4 0,-490-2 0,77-14 0,45-3 0,-131 15 0,77-15 0,-42 4 0,-15 4 0,2 0 0,116-5 0,-142 16 0,0-2 0,0-2 0,49-11 0,145-24 0,-141 28 0,0 5 0,132 7 0,-71 2 0,1048-3 0,-1170-2 0,-1-2 0,42-9 0,-39 6 0,66-4 0,-12 7 0,96-15 0,27 5 0,-146 12 0,82-12 0,-2-2 0,0 6 0,166 12 0,-108 1 0,-118-5 0,138-20 0,-151 15 0,128 2 0,10 1 0,-107-13 0,-71 10 0,48-4 0,-39 10 0,-7 0 0,-1-2 0,41-8 0,166-19 0,-84 14 0,-4 3 0,251 10 0,-205 6 0,483-3 0,-628 4 0,-1 2 0,1 3 0,102 29 0,-102-21 0,0-4 0,0-1 0,89 4 0,466-17 0,-235-2 0,-326 6 0,-1 3 0,105 24 0,-104-18 0,0-1 0,0-3 0,57 0 0,-51-7 0,0 2 0,77 13 0,40 7 0,-40-7 0,78-2 0,-142-13 0,73 12 0,339 49 0,-345-45 0,55 2 0,-162-17 0,-1 2 0,36 8 0,-35-5 0,0-1 0,37 1 0,351-7 0,-189-1 0,-180-2 0,80-13 0,19-3 0,438 16 0,-303 6 0,-207-4 0,100 3 0,-171-2-151,0 1-1,0 0 0,0 0 0,0 1 1,-1 0-1,1 1 0,-1 0 1,10 4-1,7 9-6674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17:28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77 24575,'488'0'0,"-465"1"0,0 2 0,-1 0 0,30 9 0,-25-6 0,50 6 0,360-8 0,-223-7 0,1042 3 0,-1206-2 0,79-15 0,-74 8 0,62-2 0,204 14 0,125-6 0,-298-15 0,-89 9 0,73-1 0,92 13 0,156-6 0,-236-14 0,37-2 0,649 17 0,-401 5 0,780-3 0,-1168 2 0,77 14 0,20 2 0,-26-17 0,-63-2 0,1 2 0,80 13 0,-78-3 0,30 6 0,0-3 0,155 6 0,-112-22 0,162 3 0,-223 7 0,88 21 0,-94-16 0,1-2 0,60 3 0,-44-13 0,-32-1 0,-1 2 0,50 9 0,16 3 0,1-4 0,202-9 0,-132-4 0,1950 3 0,-2101-2 0,0-2 0,0-1 0,-1 0 0,1-2 0,-1-2 0,37-16 0,-36 13 0,1 2 0,0 1 0,1 1 0,-1 1 0,42-3 0,-34 9-1365,-5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2:57.6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2343 827 24575,'-32'-36'0,"-49"-69"0,51 63 0,-44-47 0,54 67 0,-1-1 0,0 1 0,-1 1 0,-2 1 0,-32-21 0,-40-29 0,67 47 0,0 2 0,-37-21 0,37 25 0,-45-36 0,-18-10 0,81 57 0,1 0 0,-1 1 0,0 1 0,-1 0 0,1 0 0,-1 1 0,-14-2 0,-16 1 0,17 2 0,1-1 0,0-1 0,-45-14 0,36 7 0,-1 1 0,1 1 0,-1 3 0,-1 0 0,1 2 0,-1 2 0,0 1 0,0 2 0,1 1 0,-1 2 0,-38 9 0,-128 34 0,170-40 0,20-5 0,-1 0 0,1 1 0,-1 1 0,1-1 0,0 2 0,1 0 0,-1 0 0,1 1 0,0 0 0,-14 11 0,-17 16 0,-1-2 0,-48 26 0,76-46 0,0 0 0,1 0 0,0 1 0,1 1 0,-20 27 0,-18 18 0,36-42 0,1 1 0,0 1 0,2 0 0,0 0 0,1 1 0,1 0 0,0 1 0,2 0 0,0 0 0,1 1 0,-5 41 0,10-55 0,1 1 0,0-1 0,0 0 0,1 1 0,0-1 0,0 1 0,0-1 0,1 0 0,0 0 0,1 0 0,0 0 0,0 0 0,0 0 0,1-1 0,0 0 0,0 1 0,1-2 0,8 11 0,8 4 0,1-1 0,0-1 0,41 24 0,2 4 0,-49-34 0,140 102 0,50 8 0,-142-87 0,-10-8 0,106 37 0,-24-11 0,-93-37 0,0-2 0,0-1 0,1-3 0,0-2 0,1-1 0,0-3 0,0-1 0,53-4 0,-84 1 0,1 0 0,-1-1 0,1-1 0,-1 0 0,0-1 0,0 0 0,0-1 0,0-1 0,-1 0 0,18-9 0,-16 6 0,-1 1 0,0-2 0,0 0 0,-1-1 0,0 0 0,-1-1 0,0-1 0,-1 1 0,0-2 0,10-15 0,-12 17 0,-1-1 0,2 2 0,0-1 0,0 1 0,0 1 0,1-1 0,1 2 0,14-9 0,27-22 0,-41 27 0,0 0 0,-1-1 0,-1-1 0,-1 1 0,1-2 0,-2 1 0,12-28 0,-10 20 0,2 0 0,20-29 0,-5 9-87,-20 30 127,0 0 1,1 1 0,0 0-1,11-11 1,-17 20-115,1-1 0,0 1 0,0 0 0,0 0 0,0 0 0,0 0-1,0 0 1,1 1 0,-1-1 0,1 1 0,-1 0 0,1 0 0,-1 0 0,1 1 0,-1-1 0,1 1 0,0 0 0,-1 0 0,8 1 0,10 4-6752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4:07.3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13856 10836 24575,'1'-64'0,"1"20"0,-2-1 0,-2 1 0,-1 0 0,-3 0 0,-22-84 0,18 94 0,1-1 0,1 0 0,2 0 0,2-1 0,0-65 0,2 54 0,-1 1 0,-3 0 0,-2 0 0,-14-50 0,-27-37 0,32 91 0,-23-84 0,-34-137 0,37 111 0,29 121 0,-1 0 0,-2 1 0,-2 0 0,-18-34 0,13 28 0,-27-75 0,-13-43 0,37 104 0,-23-81 0,31 81 0,2 0 0,3-1 0,-4-98 0,14-412 0,-2 555 0,0-1 0,0 0 0,1 1 0,0-1 0,0 0 0,1 1 0,-1-1 0,1 1 0,1 0 0,-1-1 0,1 1 0,1 1 0,4-8 0,0 3 0,0 2 0,1-1 0,0 1 0,1 0 0,-1 1 0,18-9 0,20-16 0,-1-2 0,-1-1 0,-3-3 0,40-44 0,-75 73 0,0-1 0,0 1 0,-1-2 0,0 1 0,-1 0 0,6-19 0,-7 18 0,0 0 0,1 1 0,0 0 0,1 0 0,0 0 0,0 1 0,1 0 0,8-9 0,211-181 0,-174 155 0,-28 21 0,-1-2 0,0 0 0,24-38 0,-24 32 0,0 0 0,31-28 0,16-2 0,84-57 0,-31 27 0,-97 68 0,34-37 0,-35 34 0,38-32 0,185-126 0,-231 170 0,0-2 0,-2 0 0,15-18 0,21-23 0,30-37 0,-66 73 0,2 0 0,1 1 0,0 1 0,1 1 0,30-22 0,-6 12 0,-2-2 0,57-54 0,-84 70 0,-1 0 0,0-1 0,-1 0 0,-1-1 0,-1 0 0,0-1 0,-1 0 0,-1-1 0,12-35 0,-11 21 0,1 1 0,1 0 0,2 0 0,1 2 0,32-51 0,-7 22 0,9-11 0,75-144 0,-117 198 0,-1 0 0,0-1 0,-1 1 0,-1-1 0,0 0 0,0-23 0,-5-102 0,-1 61 0,0 25 0,1 36 0,1 0 0,1 0 0,0 0 0,2 0 0,0 0 0,7-30 0,-5 40 0,1 0 0,1 0 0,-1 1 0,1-1 0,0 1 0,1 1 0,10-10 0,26-34 0,-31 29 0,0 0 0,-1-1 0,-2 0 0,0 0 0,-1-1 0,-2 0 0,0 0 0,-2 0 0,0-1 0,-2 0 0,-1-42 0,-1-27 0,-4-111 0,3 197 0,-1 1 0,0 0 0,0 0 0,0 0 0,-1 0 0,0 0 0,0 1 0,-1-1 0,1 1 0,-2 0 0,1 0 0,-1 0 0,0 0 0,0 1 0,0 0 0,-10-7 0,5 3 0,1 0 0,-1-1 0,2-1 0,-9-11 0,11 11 0,1-1 0,1 1 0,0-1 0,0 0 0,1 0 0,1 0 0,0-1 0,1 1 0,0-15 0,-10-58 0,5 63 0,-1 0 0,-1 0 0,0 0 0,-2 1 0,-17-29 0,-23-45 0,34 63 0,-1 0 0,-35-48 0,2 0 0,41 63 0,-1 1 0,0 0 0,-1 1 0,-1 0 0,-19-19 0,16 18 0,1 1 0,0-2 0,-20-30 0,23 29 0,-1 1 0,-1 0 0,-25-23 0,-2 0 0,-42-52 0,-14-14 0,76 86 0,-2 2 0,0 0 0,0 2 0,-2 1 0,-35-19 0,19 13 0,1-3 0,2-1 0,0-2 0,2-1 0,-54-55 0,72 67 0,-1 0 0,-1 2 0,-29-18 0,-31-25 0,-34-46 0,-61-51 0,162 147 0,0-1 0,-1 1 0,-18-7 0,-31-17 0,34 13 0,19 13 0,1 0 0,0 0 0,0-1 0,1 0 0,-11-10 0,3 1 0,-1 0 0,-1 2 0,0 0 0,-34-19 0,28 18 0,1-1 0,-32-26 0,32 22 0,-1 2 0,-49-28 0,43 28 0,-46-35 0,26 15 0,-2 3 0,-74-39 0,22 14 0,-78-55 0,154 99 0,-54-20 0,-20-11 0,65 29 0,0 1 0,-1 2 0,-68-16 0,-37-14 0,70 19 0,-78-15 0,-40-13 0,124 34 0,-83-14 0,137 31 0,-35-5 0,1 2 0,-48 2 0,45 3 0,-80-12 0,8-3 0,-1 5 0,-192 10 0,148 2 0,-282-1 0,423 1 0,1 2 0,-1 0 0,1 2 0,0 0 0,1 2 0,-1 0 0,-29 17 0,-54 17 0,74-31 0,-6 2 0,-44 7 0,31-9 0,2 1 0,-1 3 0,-54 23 0,11 0 0,-118 30 0,189-60 0,1 2 0,0 1 0,0 0 0,1 2 0,-27 20 0,-10 6 0,-29 19 0,60-38 0,-1-1 0,-1-1 0,-1-2 0,0-1 0,-36 13 0,5-6 0,-93 49 0,106-47 0,-192 114 0,230-132 0,1 0 0,0 1 0,0 0 0,-11 10 0,-30 24 0,-3-6 0,2 2 0,2 3 0,2 1 0,-58 66 0,92-93 0,-4 7 0,1 0 0,1 2 0,1-1 0,-22 49 0,5-8 0,8-22 0,-28 76 0,43-95 0,2 0 0,1 0 0,0 1 0,2-1 0,-1 39 0,4-39 0,0 17 0,-1 0 0,-2 0 0,-12 62 0,4-47 0,9-41 0,0 0 0,0 0 0,-2 0 0,0-1 0,0 1 0,-1-1 0,0 0 0,-11 17 0,8-18 0,-2 5 0,-1 0 0,-1-1 0,-26 26 0,32-36 0,0-1 0,0 0 0,0 0 0,0 0 0,-1-1 0,1 0 0,-1 0 0,0-1 0,0 0 0,0 0 0,0-1 0,-1 1 0,-11-1 0,-115 0 0,88-3 0,0 3 0,-73 10 0,105-9 0,-14 2 0,0 2 0,0 0 0,1 2 0,-43 18 0,0 5 0,-1-2 0,-108 26 0,146-46 0,2 0 0,0-1 0,0-2 0,0-1 0,-37 1 0,56-6 0,-211-5 0,196 3 0,-1-2 0,1-1 0,0-1 0,1-2 0,-1 0 0,-25-13 0,24 9 0,0 1 0,0 1 0,-1 2 0,-44-7 0,-80-19 0,88 18 0,42 9 0,-1 2 0,1 0 0,-25-1 0,-2 4 0,6 0 0,0-1 0,-58-13 0,31-1 0,-1 4 0,-1 2 0,-108-2 0,107 15 0,-1-4 0,-113-18 0,127 12 0,-1 3 0,-120 4 0,-35-1 0,76-15 0,-50-4 0,87 22 0,60 0 0,-1-1 0,1-2 0,-58-11 0,-100-34 0,46 17 0,129 24 0,0 1 0,-51-3 0,49 7 0,1-2 0,-44-11 0,-28-7 0,66 15 0,1-1 0,-48-17 0,68 19 0,-30-13 0,-1 3 0,0 1 0,-66-11 0,28 12 0,24 3 0,-101-3 0,124 13 0,-1-2 0,1-1 0,-60-14 0,32 1 0,-1 3 0,0 3 0,-101-4 0,94 13 0,-122 5 0,181-2 0,-1 1 0,1 0 0,0 1 0,0 1 0,0 0 0,0 0 0,1 1 0,-14 10 0,-44 20 0,48-28 0,1 0 0,0 2 0,0 0 0,1 2 0,1 0 0,0 1 0,0 0 0,-19 21 0,-12 9 0,34-31 0,1 0 0,-20 23 0,-72 105 0,93-125 0,-10 14 0,-2-1 0,-48 42 0,40-41 0,2 1 0,1 2 0,2 0 0,1 2 0,-25 41 0,40-53 0,2 0 0,1 0 0,0 1 0,2 0 0,1 0 0,0 0 0,2 1 0,1 0 0,-1 29 0,4-48 0,0-1 0,1 0 0,0 0 0,0 0 0,0 0 0,0 0 0,0 0 0,1 0 0,0 0 0,0 0 0,0-1 0,0 1 0,1-1 0,-1 1 0,1-1 0,0 0 0,0 0 0,0 0 0,0 0 0,0-1 0,6 4 0,7 3 0,1 0 0,0 0 0,30 8 0,4 4 0,-34-13 0,1-1 0,1-1 0,-1-1 0,1 0 0,0-2 0,26 3 0,114-5 0,1 0 0,-79 16 0,-7-1 0,52 9 0,-67-11 0,-44-10 0,-1 1 0,1 1 0,-1 0 0,23 13 0,22 10 0,-39-20 0,-2-2 0,-1 0 0,1-1 0,0-1 0,35 5 0,81 15 0,-81-13 0,11 3 0,-40-8 0,0-1 0,49 4 0,6-9 0,-53-2 0,-1 1 0,0 1 0,1 2 0,40 8 0,101 24 0,-97-23 0,193 25 0,-167-29 0,-81-8 0,1 0 0,-1 1 0,0 0 0,0 1 0,0 1 0,0 1 0,-1 0 0,1 0 0,24 13 0,-23-9 0,0 0 0,1-2 0,0 0 0,0 0 0,0-2 0,1 0 0,0-1 0,-1-1 0,1 0 0,21-2 0,-3 2 0,44 8 0,197 35 0,-8 5 0,-482-51 0,102 2 0,81 1 0,-1 1 0,-59 15 0,17-2 0,28-7 0,-47 17 0,63-16 0,0-2 0,-1 0 0,0-2 0,-50 3 0,33-8 0,-6-1 0,-87 12 0,18 5 0,-57 11 0,136-21 0,-1-1 0,1-3 0,-82-4 0,81-1 0,0 1 0,0 3 0,-76 13 0,68-7 0,0-1 0,-1-3 0,-65-4 0,-54 5 0,142-1 0,-50 14 0,37-7 0,-17 5 0,37-9 0,0-1 0,0-2 0,-32 4 0,-23-9 0,61-1 0,0 1 0,0 1 0,0 1 0,0 0 0,0 1 0,1 1 0,-33 9 0,45-10 0,0 0 0,1 1 0,-1-1 0,1 1 0,0-1 0,0 1 0,0 0 0,0 0 0,0 0 0,0 1 0,1-1 0,0 1 0,0-1 0,0 1 0,0 0 0,0 0 0,1 0 0,0 0 0,-1 0 0,2 0 0,-2 6 0,0 9 0,0 1 0,1 0 0,3 26 0,-1-23 0,3 3 0,0 0 0,2-1 0,1 1 0,1-1 0,1 0 0,21 42 0,5 14 0,79 233 0,-104-293 0,1 0 0,1-1 0,1 0 0,0-1 0,2-1 0,18 18 0,11 16 0,23 30 0,102 140 0,-163-213 0,1-1 0,0 0 0,1 0 0,0 0 0,0-1 0,1-1 0,-1 1 0,1-1 0,1-1 0,-1 0 0,1 0 0,0-1 0,0 0 0,0-1 0,1 0 0,-1 0 0,14 1 0,22 1 0,1-1 0,80-4 0,-74-2 0,509 1 0,-539 3 0,1 0 0,-1 2 0,1 1 0,-1 0 0,0 2 0,23 10 0,7 1 0,-29-12 0,1-1 0,0-1 0,41 1 0,39 7 0,-54-5 0,1-1 0,56-2 0,17 1 0,-33 12 0,-69-11 0,1-1 0,26 2 0,57 5 0,143 33 0,-239-43 0,175 22 0,-39-8 0,-43 4 0,-46-8 0,87 7 0,-107-16 0,51 12 0,-52-7 0,53 3 0,51-11 0,20 2 0,-65 15 0,-70-11 0,-1-1 0,27 1 0,118-5 0,26 0 0,-76 17 0,13 0 0,42-18 0,31 2 0,-102 15 0,-69-9 0,47 2 0,159-11 0,43 4 0,-275-2 0,-1 1 0,0 0 0,0 0 0,0 1 0,0 0 0,-1 0 0,1 0 0,-1 1 0,0 1 0,0-1 0,0 1 0,-1 0 0,1 1 0,-1-1 0,8 11 0,5 8 0,-2 0 0,29 51 0,-33-51 0,2 3 0,2 3 0,0-1 0,36 44 0,-44-61 0,-1-1 0,-1 1 0,0 1 0,11 25 0,17 31 0,-7-26 0,-1 1 0,-2 1 0,-3 2 0,26 72 0,16 44 0,1 3 0,-52-132 0,1 0 0,27 45 0,15 36 0,-37-72 0,2 0 0,35 52 0,-50-82 0,1 0 0,-2 1 0,0 0 0,6 28 0,1 1 0,7 35 0,-16-57 0,2-1 0,0 0 0,1 0 0,13 26 0,28 42 0,78 111 0,-106-170 0,-1 1 0,-1 1 0,22 58 0,24 105 0,-5-14 0,-51-159 0,-2 0 0,0 0 0,3 43 0,-5-36 0,11 44 0,-4-16 0,-2-1 0,-2 2 0,-3-1 0,-7 97 0,2-28 0,4-82 0,15 82 0,-10-81 0,5 78 0,-13-48 0,0-32 0,1 0 0,2-1 0,11 61 0,0-18 0,-3 1 0,-4 0 0,-9 138 0,0-66 0,4-148 11,-1-1 0,-1 0 0,0 1 0,0-1 0,0 0 0,-1 0-1,0 0 1,-1 0 0,0 0 0,-6 13 0,6-17-85,0 0-1,0-1 1,-1 1 0,1-1 0,-1 0-1,1 1 1,-1-1 0,0-1 0,0 1-1,0-1 1,-1 1 0,1-1 0,-1-1-1,1 1 1,-1-1 0,1 1 0,-1-1-1,0 0 1,-7 0 0,-18 1-6752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5:24:35.483"/>
    </inkml:context>
    <inkml:brush xml:id="br0">
      <inkml:brushProperty name="width" value="0.1" units="cm"/>
      <inkml:brushProperty name="height" value="0.1" units="cm"/>
      <inkml:brushProperty name="color" value="#FF99CC"/>
    </inkml:brush>
  </inkml:definitions>
  <inkml:trace contextRef="#ctx0" brushRef="#br0">414 0 24575,'-1'3'0,"-1"0"0,0 0 0,1 0 0,-1-1 0,0 1 0,-1-1 0,1 1 0,0-1 0,-1 0 0,1 1 0,-1-1 0,0-1 0,1 1 0,-1 0 0,0-1 0,-4 2 0,-9 7 0,0 2 0,-13 11 0,-2-1 0,0-2 0,-1-1 0,-35 15 0,58-30 0,0 1 0,1 0 0,-1 1 0,1-1 0,0 2 0,0-1 0,1 1 0,0 0 0,0 1 0,1 0 0,0 0 0,0 0 0,0 0 0,1 1 0,1 0 0,0 0 0,0 1 0,0-1 0,1 1 0,1 0 0,-2 10 0,-3 24 0,2 0 0,2 0 0,4 66 0,0-72 0,-3 111 0,6 112 0,-2-252 0,-1 1 0,2-1 0,-1 0 0,1 0 0,0 0 0,1 0 0,0-1 0,1 1 0,0-1 0,11 15 0,-5-10 0,0-1 0,0 0 0,1-1 0,1 0 0,20 14 0,30 4 0,-50-24 0,0 0 0,-1 1 0,15 8 0,-4 2 0,0-1 0,2-1 0,-1-1 0,2-1 0,0-1 0,43 11 0,-66-21 0,-1-1 0,0 1 0,1-1 0,-1 0 0,0 0 0,1 0 0,-1 0 0,1 0 0,-1 0 0,0 0 0,1-1 0,-1 1 0,0-1 0,1 0 0,-1 0 0,0 0 0,0 0 0,0 0 0,0 0 0,0-1 0,0 1 0,0 0 0,0-1 0,0 0 0,-1 1 0,1-1 0,0 0 0,-1 0 0,0 0 0,0 0 0,3-4 0,-1-5 0,0 0 0,0 0 0,-1 0 0,0 0 0,0-19 0,3-14 0,44-209 0,-37 186 0,6-23 0,-16 83 0,0 0 0,0-1 0,-1 1 0,0-1 0,0 1 0,0-1 0,-1 0 0,-1 1 0,1-1 0,-1 1 0,0-1 0,-3-8 0,0 7 0,0 0 0,0 1 0,-1 0 0,0 0 0,0 0 0,-1 1 0,0-1 0,0 1 0,-11-9 0,-194-188 0,209 202 0,-1 0 0,1-1 0,-1 1 0,1-1 0,0 0 0,0 0 0,1 1 0,-1-1 0,0-1 0,1 1 0,0 0 0,0 0 0,0 0 0,0-1 0,0 1 0,1-1 0,-1-5 0,2 2 0,1 0 0,-1 0 0,1 0 0,0 0 0,1 0 0,5-10 0,4-10 0,-10 22 0,-1 1 0,1 0 0,-1 0 0,0-1 0,0 1 0,-1-1 0,1 1 0,-1-1 0,0 1 0,0-1 0,-1 1 0,1-1 0,-1 1 0,0 0 0,-2-6 0,2 8 0,0 1 0,0-1 0,0 0 0,0 1 0,-1-1 0,1 1 0,0-1 0,-1 1 0,1 0 0,-1-1 0,0 1 0,1 0 0,-1 0 0,0 0 0,0 0 0,0 1 0,1-1 0,-1 0 0,0 1 0,0-1 0,0 1 0,0 0 0,0 0 0,0-1 0,0 1 0,0 1 0,0-1 0,0 0 0,0 0 0,0 1 0,0-1 0,0 1 0,0 0 0,0-1 0,0 1 0,-2 2 0,1-2 0,-1 1 0,1 0 0,-1 0 0,1 0 0,0 0 0,0 1 0,0 0 0,0-1 0,1 1 0,-1 0 0,1 0 0,0 0 0,-3 6 0,-23 51 0,14-28 0,9-20 0,-87 164 0,83-162 0,0 0 0,2 0 0,-1 1 0,2 0 0,0 0 0,0 1 0,2 0 0,0 0 0,1 0 0,-2 25 0,1 68 0,11 119 0,-7-223 0,1 1 0,0-1 0,0 0 0,0 1 0,1-1 0,-1 0 0,1 0 0,1 0 0,-1 0 0,1 0 0,-1 0 0,2-1 0,-1 1 0,0-1 0,1 0 0,0 0 0,0 0 0,0-1 0,0 1 0,0-1 0,1 0 0,0 0 0,-1-1 0,1 1 0,0-1 0,1 0 0,-1 0 0,0-1 0,0 0 0,1 0 0,-1 0 0,1 0 0,-1-1 0,0 0 0,1 0 0,-1 0 0,1-1 0,-1 0 0,1 0 0,-1 0 0,0-1 0,7-2 0,-9 2 0,1 0 0,-1 0 0,1 0 0,-1 0 0,0-1 0,0 0 0,0 0 0,0 1 0,0-2 0,-1 1 0,1 0 0,-1 0 0,0-1 0,0 1 0,0-1 0,0 0 0,-1 0 0,1 1 0,-1-1 0,0 0 0,0 0 0,-1 0 0,1 0 0,-1-1 0,0 1 0,0 0 0,0 0 0,-1 0 0,0-4 0,-2-10 0,0-1 0,-2 1 0,0 1 0,0-1 0,-10-17 0,-23-46 0,16 37 0,-24-70 0,42 100 0,0 0 0,1 0 0,0 0 0,1 0 0,1-1 0,0 1 0,1-1 0,1 1 0,3-24 0,-4 36 0,0 0 0,1-1 0,-1 1 0,1 0 0,0 0 0,-1 0 0,1-1 0,0 1 0,0 0 0,0 0 0,1 0 0,-1 0 0,0 1 0,1-1 0,-1 0 0,1 0 0,0 1 0,0-1 0,-1 1 0,1 0 0,0-1 0,0 1 0,0 0 0,0 0 0,0 0 0,1 0 0,-1 1 0,0-1 0,0 1 0,1-1 0,-1 1 0,0 0 0,1 0 0,-1 0 0,0 0 0,0 0 0,4 1 0,-2 0 0,0 0 0,0 0 0,0 1 0,0-1 0,0 1 0,0 0 0,0 1 0,-1-1 0,1 1 0,-1-1 0,1 1 0,-1 0 0,0 0 0,0 0 0,0 1 0,-1-1 0,1 1 0,-1 0 0,4 7 0,16 51 0,-2 1 0,16 96 0,-27-91 0,-3 1 0,-3-1 0,-6 73 0,1-31 0,2-109 0,0 1 0,1-1 0,-1 1 0,0-1 0,0 1 0,-1-1 0,1 0 0,0 1 0,0-1 0,-1 1 0,1-1 0,-1 0 0,1 1 0,-1-1 0,1 0 0,-1 0 0,0 1 0,-1 1 0,1-3 0,0 0 0,1 0 0,-1 0 0,0 0 0,1 0 0,-1 0 0,0 0 0,1 0 0,-1 0 0,0-1 0,1 1 0,-1 0 0,0 0 0,1-1 0,-1 1 0,0 0 0,1-1 0,-1 1 0,1 0 0,-1-1 0,1 1 0,-1-1 0,1 1 0,-1-1 0,0 0 0,-33-48 0,34 49 0,-26-50 0,2-1 0,-20-63 0,36 94 0,-8-31 0,2 0 0,2 0 0,3-1 0,1-1 0,3 0 0,3-86 0,2 134 0,0 1 0,0-1 0,0 1 0,1-1 0,0 1 0,0 0 0,0-1 0,0 1 0,1 0 0,-1 0 0,1-1 0,0 1 0,1 1 0,-1-1 0,6-7 0,-6 10 0,0 0 0,1-1 0,-1 1 0,0 0 0,1 0 0,-1 0 0,0 0 0,1 0 0,-1 1 0,1-1 0,0 1 0,-1 0 0,1 0 0,-1 0 0,1 0 0,0 0 0,-1 0 0,1 1 0,-1-1 0,1 1 0,-1 0 0,1-1 0,-1 1 0,0 0 0,1 1 0,-1-1 0,0 0 0,0 1 0,3 1 0,7 4 0,0 1 0,-1 0 0,0 1 0,0 0 0,-1 1 0,0 0 0,0 0 0,-1 1 0,-1 0 0,0 1 0,0 0 0,-1 0 0,-1 1 0,0 0 0,-1 0 0,0 0 0,-1 0 0,-1 1 0,0 0 0,0 0 0,0 14 0,-3 117 0,0 5 0,0-148 0,0-1 0,0 0 0,0 1 0,0-1 0,0 0 0,0 1 0,1-1 0,-1 0 0,0 0 0,1 1 0,-1-1 0,1 0 0,-1 0 0,1 0 0,-1 1 0,1-1 0,0 0 0,0 0 0,0 0 0,-1 0 0,1 0 0,2 1 0,-2-2 0,0-1 0,0 1 0,0-1 0,0 0 0,0 1 0,0-1 0,-1 0 0,1 1 0,0-1 0,0 0 0,-1 0 0,1 0 0,0 1 0,-1-1 0,1 0 0,-1 0 0,1 0 0,-1 0 0,0 0 0,1 0 0,-1 0 0,0 0 0,0 0 0,0 0 0,0-1 0,1 1 0,-2-1 0,9-52 0,-3-1 0,-2 0 0,-7-81 0,1 19 0,3-331 0,0 445 0,1-35 0,-1 37 0,0 0 0,0 0 0,0 0 0,0 0 0,0-1 0,0 1 0,0 0 0,0 0 0,1 0 0,-1 0 0,0 0 0,1 0 0,-1 0 0,1 0 0,-1 1 0,1-1 0,-1 0 0,1 0 0,0 0 0,-1 0 0,1 1 0,0-1 0,0 0 0,-1 0 0,1 1 0,0-1 0,1 0 0,-1 2 0,0-1 0,0 1 0,0-1 0,0 1 0,-1 0 0,1-1 0,0 1 0,0 0 0,-1 0 0,1 0 0,0-1 0,-1 1 0,1 0 0,-1 0 0,1 0 0,-1 0 0,0 0 0,1 0 0,-1 0 0,0 0 0,0 0 0,0 0 0,1 2 0,3 30 0,-3-29 0,16 126 0,-5-51 0,2 99 0,-12-148 0,1 1 0,10 40 0,-6-38 0,4 61 0,-10-70 0,-4 253 0,2-271 11,0 1 0,0-1 0,-1 0 0,1 1 0,-2-1 0,1 0-1,-1 0 1,0 0 0,0-1 0,-6 9 0,8-12-62,-1 0 0,1 0-1,-1 0 1,0 0 0,0 0 0,1-1 0,-1 1-1,-1-1 1,1 1 0,0-1 0,0 0-1,0 0 1,-1 0 0,1 0 0,-1 0 0,1 0-1,-1-1 1,1 1 0,-1-1 0,1 1 0,-1-1-1,1 0 1,-1 0 0,1 0 0,-1-1 0,0 1-1,1-1 1,-5-1 0,-16-9-6775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7:05:08.4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7267 718 24575,'-132'-3'0,"-147"7"0,125 28 0,34-13 0,75-10 0,-85 6 0,97-13 0,-64 14 0,63-9 0,-63 4 0,-342-10 0,204-3 0,220 1 0,0-1 0,0 0 0,1-1 0,-1-1 0,1 0 0,-1-1 0,1-1 0,0 0 0,1 0 0,0-2 0,-19-13 0,12 9 0,10 7 0,0 0 0,-1 0 0,1 1 0,-1 1 0,0 0 0,0 0 0,-19-2 0,-81 3 0,87 3 0,0-1 0,0-1 0,0-1 0,-38-8 0,-144-31 0,31 8 0,22 9 0,125 22 0,-1-1 0,0-1 0,1-2 0,-1-1 0,1-1 0,1-1 0,-34-17 0,35 13 0,0 1 0,-2 1 0,1 1 0,-1 1 0,0 2 0,-1 1 0,-33-3 0,-26 3 0,-91 5 0,97 2 0,47-3 0,1-2 0,0-2 0,0-1 0,-36-12 0,15 4 0,25 5 0,0-1 0,0-1 0,-42-25 0,2 2 0,51 28 0,-1 0 0,-1 2 0,1 0 0,-1 2 0,1 0 0,-1 1 0,-41 2 0,29 0 0,-63-8 0,85 6 0,0-1 0,1 0 0,-1 0 0,0-1 0,1-1 0,0 1 0,0-2 0,1 1 0,-15-12 0,-9-6 0,0 1 0,-55-25 0,81 43 0,-5-1 0,0 0 0,0 0 0,-1 1 0,0 1 0,0 0 0,0 1 0,-14-1 0,-95 3 0,8 1 0,102-3 0,0-1 0,0 0 0,0 0 0,1-1 0,-1-1 0,-18-10 0,17 8 0,0 1 0,0 0 0,0 1 0,-24-5 0,-14 4 0,0 2 0,0 3 0,-93 8 0,120-4 0,1 1 0,0 1 0,0 1 0,1 2 0,0 0 0,0 1 0,-36 20 0,11 1 0,0 2 0,-44 40 0,-47 26 0,0 1 0,22 6 0,70-61 0,-1-2 0,-91 61 0,100-76 0,1 1 0,-46 45 0,26-22 0,-5 6 0,-42 34 0,86-73 0,1 1 0,1 0 0,0 1 0,2 1 0,0 0 0,-15 34 0,26-50 0,0 0 0,0 1 0,1-1 0,0 1 0,0-1 0,1 1 0,-1 0 0,1 0 0,1 0 0,-1-1 0,1 1 0,1 12 0,-1-15 0,1 1 0,0-1 0,0 0 0,1 0 0,-1 1 0,1-1 0,0 0 0,0 0 0,0-1 0,0 1 0,0 0 0,0-1 0,1 1 0,-1-1 0,1 0 0,0 1 0,0-1 0,0-1 0,0 1 0,0 0 0,0-1 0,0 1 0,4 0 0,177 49 0,-127-38 0,-14-5 0,1-3 0,0-1 0,0-2 0,0-2 0,57-7 0,-11-11 0,-67 12 0,0 1 0,31-3 0,397 5 0,-231 6 0,-188-1 0,1 2 0,-1 1 0,-1 1 0,60 21 0,14 5 0,-51-17 0,84 37 0,-114-43 0,0-1 0,1-1 0,0-1 0,1-1 0,-1-1 0,1-2 0,50-1 0,16 3 0,0 13 0,-68-11 0,0-1 0,24 1 0,58-4 0,-66-2 0,0 1 0,72 12 0,-57-3 0,-30-6 0,0 1 0,-1 1 0,0 0 0,0 2 0,25 13 0,-25-11 0,0-1 0,1 0 0,1-2 0,46 7 0,-8-1 0,-35-8 0,52 3 0,-50-6 0,43 8 0,-64-8 0,0 1 0,1 0 0,-1 1 0,-1 0 0,1 0 0,0 1 0,-1 1 0,9 6 0,17 12 0,48 24 0,-18-11 0,-65-37 0,1 0 0,-1 0 0,1 0 0,-1 0 0,1 1 0,-1-1 0,1 0 0,-1 0 0,1 1 0,-1-1 0,0 0 0,1 0 0,-1 1 0,1-1 0,-1 0 0,0 1 0,1-1 0,-1 1 0,0-1 0,0 0 0,1 1 0,-1-1 0,0 1 0,0-1 0,0 1 0,1-1 0,-1 1 0,0-1 0,0 1 0,0-1 0,0 1 0,0-1 0,0 1 0,0-1 0,0 1 0,0-1 0,0 1 0,0-1 0,-1 1 0,1-1 0,0 1 0,0-1 0,0 1 0,-1-1 0,1 0 0,0 1 0,0-1 0,-1 1 0,1-1 0,0 0 0,-1 1 0,1-1 0,0 0 0,-1 1 0,1-1 0,-1 0 0,1 0 0,-1 1 0,1-1 0,-1 0 0,1 0 0,-1 0 0,1 1 0,0-1 0,-1 0 0,1 0 0,-1 0 0,1 0 0,-2 0 0,-50 12 0,32-8 0,-153 57 0,21-6 0,112-45 0,-84 8 0,26-5 0,8-3 0,-1-3 0,-136-9 0,75-1 0,-520 3 0,635 2 0,1 2 0,-46 10 0,43-6 0,-66 3 0,70-9 0,0 2 0,-59 12 0,-19 7 0,58-14 0,0 3 0,-58 21 0,40-6 0,-136 33 0,186-56 0,1 1 0,0 1 0,1 1 0,-32 14 0,48-18 0,-1 0 0,0 0 0,1 1 0,-1-1 0,1 1 0,0 0 0,1 1 0,-1-1 0,1 1 0,0 0 0,0 0 0,0 1 0,0-1 0,1 1 0,0-1 0,0 1 0,1 0 0,0 0 0,-3 13 0,3-8 0,0 1 0,1 0 0,0 0 0,1 0 0,1 0 0,-1 0 0,5 19 0,-3-24 0,1 1 0,0 0 0,0 0 0,1-1 0,-1 0 0,2 0 0,-1 0 0,1 0 0,0-1 0,0 1 0,1-1 0,6 5 0,38 31 0,-26-22 0,-1 0 0,24 27 0,-41-39 0,1 1 0,-1-1 0,0 1 0,-1 0 0,0 1 0,-1-1 0,0 1 0,0 0 0,-1 0 0,3 13 0,-3-1 0,0 0 0,1 1 0,1-1 0,1 0 0,1-1 0,11 24 0,-3-23 0,0-1 0,1-1 0,20 18 0,-3-1 0,69 57 0,-92-81 0,0 0 0,1-1 0,0 0 0,1 0 0,0-1 0,14 10 0,-12-11 0,-1 1 0,-1 0 0,19 21 0,-19-18 0,1-1 0,27 22 0,-27-28 0,0 0 0,1-1 0,-1-1 0,1 0 0,0-1 0,0-1 0,0 0 0,1 0 0,18-1 0,32 8 0,-18-3 0,56 2 0,-27-3 0,13 11 0,-65-11 0,0-1 0,28 2 0,87-7 0,19 2 0,-67 15 0,-68-11 0,1-1 0,26 1 0,80-6 0,-96-2 0,0 2 0,1 1 0,-1 1 0,59 13 0,-14 1 0,-58-13 0,0 1 0,0 1 0,-1 1 0,31 13 0,-19-6 0,0-2 0,1-1 0,63 11 0,-27-7 0,140 22 0,-44 2 0,81 14 0,-222-47 0,0 1 0,-1 2 0,0 0 0,38 20 0,-43-18 0,1-1 0,0-1 0,1-1 0,-1-1 0,1 0 0,1-2 0,24 4 0,-12-7 0,1-1 0,-1-2 0,0-1 0,0-2 0,41-11 0,-65 14 0,43-12 0,1 2 0,0 2 0,100-6 0,597 18 0,-716-4 0,0-2 0,0-1 0,-1-1 0,0-2 0,37-14 0,-32 10 0,-11 6 0,-1 0 0,2 2 0,49 0 0,-40 2 0,51-8 0,-53 3 0,1 1 0,-1 2 0,1 1 0,0 2 0,0 1 0,0 2 0,52 9 0,70 20 0,56 14 0,-174-36 67,65 7-1,2-1-1564,-70-7-5328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7:05:08.4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2621 24575,'30'-12'0,"-8"2"0,-7 5 0,0 0 0,0-2 0,-1 1 0,0-2 0,0 0 0,-1 0 0,0-1 0,0-1 0,-1 0 0,0-1 0,-1 0 0,-1-1 0,0 0 0,0-1 0,-1 0 0,0-1 0,-2 1 0,1-1 0,-2-1 0,9-26 0,-12 31 0,1 1 0,-1 0 0,1 0 0,1 0 0,0 0 0,0 1 0,1-1 0,12-13 0,-3 8 0,0 0 0,2 1 0,20-13 0,-18 11 0,-1 0 0,0-2 0,-1 0 0,-1-1 0,-1-1 0,0 0 0,-2-1 0,0-1 0,-1 0 0,11-29 0,1-6 0,-19 41 0,0 1 0,1-1 0,1 2 0,1-1 0,0 1 0,0 0 0,18-20 0,192-177 0,-136 141 0,137-125 0,-174 154 0,1 2 0,92-58 0,-78 58 0,75-65 0,-63 50 0,-50 38 0,36-30 0,-43 33 0,0 0 0,1 1 0,1 1 0,22-10 0,-17 8 0,38-25 0,-25 13 0,1 3 0,2 0 0,58-22 0,-11 5 0,111-36 0,-137 55 0,112-54 0,69-47 0,-58 48 0,-120 49 0,1 3 0,1 3 0,92-14 0,-116 24 0,142-42 0,-41 7 0,-97 34 0,75-4 0,-72 9 0,58-12 0,-17 2 0,0 4 0,1 4 0,121 8 0,-51 0 0,-40-5 0,135 5 0,-229 2 0,0 1 0,0 1 0,0 1 0,-1 2 0,0 0 0,-1 1 0,35 23 0,25 11 0,-54-30 0,1 0 0,-2 2 0,0 1 0,31 27 0,7 4 0,9 8 0,-41-24 0,2-2 0,1-2 0,1-1 0,57 30 0,-17-22 0,-40-19 0,-1 1 0,56 36 0,-20-7 0,2-4 0,106 45 0,-121-63 0,-36-17 0,-2 2 0,44 25 0,40 24 0,-80-47 0,-1 1 0,0 2 0,-1 0 0,-1 2 0,26 23 0,-19-13 0,65 45 0,-69-54 0,1 1 0,-2 1 0,-1 1 0,23 27 0,-6-6 0,2-1 0,1-2 0,2-2 0,94 56 0,-29-31 0,11 5 0,-90-47 0,2-2 0,68 25 0,-67-30 0,-2 1 0,1 2 0,42 28 0,-55-28 0,0 1 0,-1 0 0,-1 1 0,0 2 0,23 31 0,-15-12 0,-3 1 0,25 52 0,-35-65 0,-2 0 0,-1 1 0,12 41 0,56 220 0,-16-160 0,-31-52 0,23 63 0,-12-30 0,-31-85 0,-1 0 0,-2 1 0,0 0 0,-2 0 0,-1 1 0,5 42 0,-12 39 0,-1-76 0,1-1 0,2 0 0,1 1 0,12 57 0,-7-54 0,-1 1 0,-2-1 0,-1 1 0,-3 46 0,4 43 0,13-33 0,-11-69 0,-1 0 0,2 28 0,-5-31 0,-2 0 0,0 0 0,-1 0 0,-2 0 0,0 0 0,0 0 0,-2 0 0,-1-1 0,0 0 0,-16 32 0,-11 13 0,15-30 0,-16 42 0,28-58 0,2 0 0,0 0 0,1 1 0,0 36 0,2-31 0,-2 0 0,-6 32 0,-1-13 0,6-23 0,0-1 0,-2 1 0,0-1 0,-1 0 0,-1-1 0,-19 34 0,-36 49 0,39-59 0,-1-1 0,-3-2 0,-34 39 0,6-3 0,0-1 0,39-53 0,1 0 0,-17 31 0,23-35 0,-1 0 0,-1-1 0,0 0 0,-1-1 0,-23 23 0,18-23 0,1 0 0,1 2 0,0 0 0,2 1 0,0 0 0,1 1 0,-13 24 0,18-30 0,-1-1 0,0 0 0,-1-1 0,0 0 0,-24 18 0,19-16 0,1 1 0,-19 22 0,16-16 0,-1-1 0,0-1 0,-25 17 0,-24 25 0,17-15 0,-65 48 0,65-55 0,-71 70 0,76-66 0,-1-3 0,-84 56 0,94-69 0,25-18 0,1 1 0,0 0 0,1 1 0,-9 11 0,11-12 0,0 0 0,0-1 0,-1-1 0,0 1 0,-1-1 0,0-1 0,-9 7 0,-19 9 0,1 2 0,-48 42 0,49-37 0,-1-1 0,-41 22 0,63-39 0,0-1 0,1 1 0,0 1 0,0 1 0,1 0 0,-12 18 0,-25 24 0,-6-1 0,-62 67 0,7 29 0,83-109 0,-1-1 0,-2-1 0,-36 35 0,56-65 0,-1 0 0,2 1 0,0 1 0,0 0 0,0 0 0,2 0 0,-1 1 0,2 0 0,-1 1 0,2-1 0,0 1 0,0 1 0,1-1 0,1 0 0,-2 17 0,-55 244 0,51-225 0,3-1 0,2 1 0,2 1 0,6 71 0,0-6 0,-5-81 0,0 0 0,-2-1 0,-15 67 0,8-45 0,3 0 0,3 0 0,2 1 0,6 70 0,0-2 0,-3-100 0,2 0 0,1 0 0,1 0 0,1-1 0,12 32 0,-9-30 0,-1 1 0,-1 0 0,-1 0 0,2 32 0,-5-18 0,2 1 0,11 43 0,-11-53 0,3-1 0,0 0 0,2-1 0,1 0 0,1 0 0,2-1 0,33 52 0,-34-61 0,-2 0 0,0 1 0,13 35 0,-14-31 0,1 0 0,18 28 0,-18-36 0,0 0 0,-1 0 0,-1 1 0,0 0 0,-2 1 0,0 0 0,0 0 0,-2 1 0,0-1 0,-2 1 0,3 22 0,-8 47 0,1-58 0,0 0 0,7 49 0,-5-70 0,1 1 0,0-1 0,1 0 0,0 0 0,1 0 0,-1 0 0,2-1 0,-1 0 0,1 1 0,1-2 0,-1 1 0,11 10 0,33 29 0,-32-33 0,-35-34 0,-57-56-1365,34 31-5461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customXml" Target="../ink/ink2.xml"/><Relationship Id="rId10" Type="http://schemas.openxmlformats.org/officeDocument/2006/relationships/image" Target="../media/image50.png"/><Relationship Id="rId4" Type="http://schemas.openxmlformats.org/officeDocument/2006/relationships/image" Target="../media/image470.png"/><Relationship Id="rId9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customXml" Target="../ink/ink10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customXml" Target="../ink/ink8.xml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customXml" Target="../ink/ink17.xml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12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customXml" Target="../ink/ink15.xml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12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customXml" Target="../ink/ink22.xml"/><Relationship Id="rId5" Type="http://schemas.openxmlformats.org/officeDocument/2006/relationships/customXml" Target="../ink/ink19.xml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customXml" Target="../ink/ink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alter-learning.com/blog/soft-skills/conflit/differents-types-de-conflit" TargetMode="External"/><Relationship Id="rId4" Type="http://schemas.openxmlformats.org/officeDocument/2006/relationships/hyperlink" Target="https://www.aide.ulaval.ca/apprentissage-et-reussite/textes-et-outils/difficultes-frequentes-en-cours-d-apprentissage/prevenir-et-gerer-les-conflits-dans-les-travaux-en-equip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sv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6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5" Type="http://schemas.openxmlformats.org/officeDocument/2006/relationships/image" Target="../media/image12.png"/><Relationship Id="rId4" Type="http://schemas.openxmlformats.org/officeDocument/2006/relationships/image" Target="../media/image10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" Type="http://schemas.openxmlformats.org/officeDocument/2006/relationships/image" Target="../media/image23.svg"/><Relationship Id="rId21" Type="http://schemas.openxmlformats.org/officeDocument/2006/relationships/image" Target="../media/image4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99341" y="5143500"/>
            <a:ext cx="6070655" cy="5143500"/>
          </a:xfrm>
          <a:custGeom>
            <a:avLst/>
            <a:gdLst/>
            <a:ahLst/>
            <a:cxnLst/>
            <a:rect l="l" t="t" r="r" b="b"/>
            <a:pathLst>
              <a:path w="6070655" h="5143500">
                <a:moveTo>
                  <a:pt x="0" y="0"/>
                </a:moveTo>
                <a:lnTo>
                  <a:pt x="6070655" y="0"/>
                </a:lnTo>
                <a:lnTo>
                  <a:pt x="607065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7880360" y="223570"/>
            <a:ext cx="2308616" cy="1610259"/>
          </a:xfrm>
          <a:custGeom>
            <a:avLst/>
            <a:gdLst/>
            <a:ahLst/>
            <a:cxnLst/>
            <a:rect l="l" t="t" r="r" b="b"/>
            <a:pathLst>
              <a:path w="2308616" h="1610259">
                <a:moveTo>
                  <a:pt x="0" y="0"/>
                </a:moveTo>
                <a:lnTo>
                  <a:pt x="2308616" y="0"/>
                </a:lnTo>
                <a:lnTo>
                  <a:pt x="2308616" y="1610260"/>
                </a:lnTo>
                <a:lnTo>
                  <a:pt x="0" y="161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rot="2811097">
            <a:off x="1453739" y="833071"/>
            <a:ext cx="1259877" cy="1620420"/>
          </a:xfrm>
          <a:custGeom>
            <a:avLst/>
            <a:gdLst/>
            <a:ahLst/>
            <a:cxnLst/>
            <a:rect l="l" t="t" r="r" b="b"/>
            <a:pathLst>
              <a:path w="1259877" h="1620420">
                <a:moveTo>
                  <a:pt x="0" y="0"/>
                </a:moveTo>
                <a:lnTo>
                  <a:pt x="1259876" y="0"/>
                </a:lnTo>
                <a:lnTo>
                  <a:pt x="1259876" y="1620420"/>
                </a:lnTo>
                <a:lnTo>
                  <a:pt x="0" y="1620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0" y="2045404"/>
            <a:ext cx="18288000" cy="142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4"/>
              </a:lnSpc>
            </a:pPr>
            <a:r>
              <a:rPr lang="en-US" sz="10654">
                <a:solidFill>
                  <a:srgbClr val="000000"/>
                </a:solidFill>
                <a:latin typeface="Glacial Indifference Bold"/>
              </a:rPr>
              <a:t>CHACUN PREND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8113" y="-700657"/>
            <a:ext cx="12733111" cy="147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32"/>
              </a:lnSpc>
            </a:pPr>
            <a:endParaRPr/>
          </a:p>
        </p:txBody>
      </p:sp>
      <p:sp>
        <p:nvSpPr>
          <p:cNvPr id="7" name="Freeform 7"/>
          <p:cNvSpPr/>
          <p:nvPr/>
        </p:nvSpPr>
        <p:spPr>
          <a:xfrm rot="7191038">
            <a:off x="13922915" y="3622746"/>
            <a:ext cx="1131385" cy="1455158"/>
          </a:xfrm>
          <a:custGeom>
            <a:avLst/>
            <a:gdLst/>
            <a:ahLst/>
            <a:cxnLst/>
            <a:rect l="l" t="t" r="r" b="b"/>
            <a:pathLst>
              <a:path w="1131385" h="1455158">
                <a:moveTo>
                  <a:pt x="0" y="0"/>
                </a:moveTo>
                <a:lnTo>
                  <a:pt x="1131385" y="0"/>
                </a:lnTo>
                <a:lnTo>
                  <a:pt x="1131385" y="1455158"/>
                </a:lnTo>
                <a:lnTo>
                  <a:pt x="0" y="1455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4134811">
            <a:off x="3954921" y="5309126"/>
            <a:ext cx="898835" cy="1156058"/>
          </a:xfrm>
          <a:custGeom>
            <a:avLst/>
            <a:gdLst/>
            <a:ahLst/>
            <a:cxnLst/>
            <a:rect l="l" t="t" r="r" b="b"/>
            <a:pathLst>
              <a:path w="898835" h="1156058">
                <a:moveTo>
                  <a:pt x="0" y="0"/>
                </a:moveTo>
                <a:lnTo>
                  <a:pt x="898835" y="0"/>
                </a:lnTo>
                <a:lnTo>
                  <a:pt x="898835" y="1156059"/>
                </a:lnTo>
                <a:lnTo>
                  <a:pt x="0" y="1156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9" name="Group 9"/>
          <p:cNvGrpSpPr/>
          <p:nvPr/>
        </p:nvGrpSpPr>
        <p:grpSpPr>
          <a:xfrm>
            <a:off x="-3816799" y="5842638"/>
            <a:ext cx="7520124" cy="6292430"/>
            <a:chOff x="0" y="0"/>
            <a:chExt cx="84996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3645848">
            <a:off x="14068646" y="-2375265"/>
            <a:ext cx="7520124" cy="6292430"/>
            <a:chOff x="0" y="0"/>
            <a:chExt cx="849960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61" y="3278463"/>
            <a:ext cx="18288000" cy="198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63"/>
              </a:lnSpc>
              <a:spcBef>
                <a:spcPct val="0"/>
              </a:spcBef>
            </a:pPr>
            <a:r>
              <a:rPr lang="en-US" sz="11616">
                <a:solidFill>
                  <a:srgbClr val="963035"/>
                </a:solidFill>
                <a:latin typeface="Glacial Indifference Bold"/>
              </a:rPr>
              <a:t>SA PLACE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95402" y="560948"/>
            <a:ext cx="8297196" cy="9165104"/>
          </a:xfrm>
          <a:custGeom>
            <a:avLst/>
            <a:gdLst/>
            <a:ahLst/>
            <a:cxnLst/>
            <a:rect l="l" t="t" r="r" b="b"/>
            <a:pathLst>
              <a:path w="8297196" h="9165104">
                <a:moveTo>
                  <a:pt x="0" y="0"/>
                </a:moveTo>
                <a:lnTo>
                  <a:pt x="8297196" y="0"/>
                </a:lnTo>
                <a:lnTo>
                  <a:pt x="8297196" y="9165104"/>
                </a:lnTo>
                <a:lnTo>
                  <a:pt x="0" y="9165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92936CD-2FF5-5EFF-30D8-C3E1A7CC76AA}"/>
                  </a:ext>
                </a:extLst>
              </p14:cNvPr>
              <p14:cNvContentPartPr/>
              <p14:nvPr/>
            </p14:nvContentPartPr>
            <p14:xfrm>
              <a:off x="5176440" y="1075235"/>
              <a:ext cx="3819960" cy="764028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92936CD-2FF5-5EFF-30D8-C3E1A7CC76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8440" y="1057235"/>
                <a:ext cx="3855600" cy="76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57910981-18EB-3B3E-77BA-9AA875DE9C7C}"/>
                  </a:ext>
                </a:extLst>
              </p14:cNvPr>
              <p14:cNvContentPartPr/>
              <p14:nvPr/>
            </p14:nvContentPartPr>
            <p14:xfrm>
              <a:off x="9317520" y="1129235"/>
              <a:ext cx="3847320" cy="759024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57910981-18EB-3B3E-77BA-9AA875DE9C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9518" y="1111235"/>
                <a:ext cx="3882963" cy="76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22151ED-55C7-C286-CD5A-DF476434A7BB}"/>
                  </a:ext>
                </a:extLst>
              </p14:cNvPr>
              <p14:cNvContentPartPr/>
              <p14:nvPr/>
            </p14:nvContentPartPr>
            <p14:xfrm>
              <a:off x="5163480" y="912875"/>
              <a:ext cx="8025120" cy="1638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22151ED-55C7-C286-CD5A-DF476434A7B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5480" y="894875"/>
                <a:ext cx="806076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C122EB98-29B8-8023-3C85-1F6EDB19BE44}"/>
                  </a:ext>
                </a:extLst>
              </p14:cNvPr>
              <p14:cNvContentPartPr/>
              <p14:nvPr/>
            </p14:nvContentPartPr>
            <p14:xfrm>
              <a:off x="6804000" y="8739275"/>
              <a:ext cx="4691520" cy="8280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C122EB98-29B8-8023-3C85-1F6EDB19BE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6000" y="8721275"/>
                <a:ext cx="4727160" cy="118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087711-763D-061A-D4A6-E476F2C89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957" y="397616"/>
            <a:ext cx="9970964" cy="94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6FB34C5-0C2F-90F4-9E9D-5AB69D88CFCC}"/>
              </a:ext>
            </a:extLst>
          </p:cNvPr>
          <p:cNvGrpSpPr/>
          <p:nvPr/>
        </p:nvGrpSpPr>
        <p:grpSpPr>
          <a:xfrm>
            <a:off x="1021980" y="1734671"/>
            <a:ext cx="6598018" cy="6279776"/>
            <a:chOff x="1250580" y="134471"/>
            <a:chExt cx="6598018" cy="6279776"/>
          </a:xfrm>
        </p:grpSpPr>
        <p:sp>
          <p:nvSpPr>
            <p:cNvPr id="2" name="Freeform 2"/>
            <p:cNvSpPr/>
            <p:nvPr/>
          </p:nvSpPr>
          <p:spPr>
            <a:xfrm>
              <a:off x="1250580" y="134471"/>
              <a:ext cx="6598018" cy="6279776"/>
            </a:xfrm>
            <a:custGeom>
              <a:avLst/>
              <a:gdLst/>
              <a:ahLst/>
              <a:cxnLst/>
              <a:rect l="l" t="t" r="r" b="b"/>
              <a:pathLst>
                <a:path w="17167767" h="8583884">
                  <a:moveTo>
                    <a:pt x="0" y="0"/>
                  </a:moveTo>
                  <a:lnTo>
                    <a:pt x="17167768" y="0"/>
                  </a:lnTo>
                  <a:lnTo>
                    <a:pt x="17167768" y="8583884"/>
                  </a:lnTo>
                  <a:lnTo>
                    <a:pt x="0" y="8583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131" t="-1162" r="-98223" b="-9918"/>
              </a:stretch>
            </a:blipFill>
          </p:spPr>
          <p:txBody>
            <a:bodyPr/>
            <a:lstStyle/>
            <a:p>
              <a:pPr algn="ctr"/>
              <a:endParaRPr lang="fr-CA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B39EFFD4-CEAC-5291-23C8-C1DC087256DE}"/>
                    </a:ext>
                  </a:extLst>
                </p14:cNvPr>
                <p14:cNvContentPartPr/>
                <p14:nvPr/>
              </p14:nvContentPartPr>
              <p14:xfrm>
                <a:off x="5382360" y="2391395"/>
                <a:ext cx="843480" cy="52776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B39EFFD4-CEAC-5291-23C8-C1DC087256D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64360" y="2373395"/>
                  <a:ext cx="87912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9CD27547-70A2-2988-0DB5-51669916F47F}"/>
                    </a:ext>
                  </a:extLst>
                </p14:cNvPr>
                <p14:cNvContentPartPr/>
                <p14:nvPr/>
              </p14:nvContentPartPr>
              <p14:xfrm>
                <a:off x="1667880" y="1558355"/>
                <a:ext cx="5809680" cy="390312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9CD27547-70A2-2988-0DB5-51669916F4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49880" y="1540355"/>
                  <a:ext cx="5845320" cy="39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FDE876F4-ED16-B303-6395-AF87A5165722}"/>
                    </a:ext>
                  </a:extLst>
                </p14:cNvPr>
                <p14:cNvContentPartPr/>
                <p14:nvPr/>
              </p14:nvContentPartPr>
              <p14:xfrm>
                <a:off x="7206480" y="2514155"/>
                <a:ext cx="239040" cy="50724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FDE876F4-ED16-B303-6395-AF87A516572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88507" y="2496155"/>
                  <a:ext cx="274626" cy="54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45DE369-B950-B538-D993-E285EA9AE47A}"/>
              </a:ext>
            </a:extLst>
          </p:cNvPr>
          <p:cNvGrpSpPr/>
          <p:nvPr/>
        </p:nvGrpSpPr>
        <p:grpSpPr>
          <a:xfrm>
            <a:off x="9859589" y="1787347"/>
            <a:ext cx="6598018" cy="6279776"/>
            <a:chOff x="9933871" y="3021395"/>
            <a:chExt cx="6598018" cy="6279776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A66FFA6F-A378-00EB-5A3D-94A8EB4D14CF}"/>
                </a:ext>
              </a:extLst>
            </p:cNvPr>
            <p:cNvSpPr/>
            <p:nvPr/>
          </p:nvSpPr>
          <p:spPr>
            <a:xfrm>
              <a:off x="9933871" y="3021395"/>
              <a:ext cx="6598018" cy="6279776"/>
            </a:xfrm>
            <a:custGeom>
              <a:avLst/>
              <a:gdLst/>
              <a:ahLst/>
              <a:cxnLst/>
              <a:rect l="l" t="t" r="r" b="b"/>
              <a:pathLst>
                <a:path w="17167767" h="8583884">
                  <a:moveTo>
                    <a:pt x="0" y="0"/>
                  </a:moveTo>
                  <a:lnTo>
                    <a:pt x="17167768" y="0"/>
                  </a:lnTo>
                  <a:lnTo>
                    <a:pt x="17167768" y="8583884"/>
                  </a:lnTo>
                  <a:lnTo>
                    <a:pt x="0" y="8583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131" t="-1162" r="-98223" b="-9918"/>
              </a:stretch>
            </a:blipFill>
          </p:spPr>
          <p:txBody>
            <a:bodyPr/>
            <a:lstStyle/>
            <a:p>
              <a:pPr algn="ctr"/>
              <a:endParaRPr lang="fr-CA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AFC66FE1-0743-1B77-17D6-9DE96305F7F5}"/>
                    </a:ext>
                  </a:extLst>
                </p14:cNvPr>
                <p14:cNvContentPartPr/>
                <p14:nvPr/>
              </p14:nvContentPartPr>
              <p14:xfrm>
                <a:off x="10393920" y="5146475"/>
                <a:ext cx="2616120" cy="148320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AFC66FE1-0743-1B77-17D6-9DE96305F7F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375920" y="5128475"/>
                  <a:ext cx="2651760" cy="15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C78589D8-6AEE-3EF9-3E2A-180BC54F2E37}"/>
                    </a:ext>
                  </a:extLst>
                </p14:cNvPr>
                <p14:cNvContentPartPr/>
                <p14:nvPr/>
              </p14:nvContentPartPr>
              <p14:xfrm>
                <a:off x="12895200" y="4502075"/>
                <a:ext cx="3214800" cy="391572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C78589D8-6AEE-3EF9-3E2A-180BC54F2E3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877200" y="4484075"/>
                  <a:ext cx="3250440" cy="39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AEA584D6-D69E-8459-D7FB-DE1578419E8A}"/>
                    </a:ext>
                  </a:extLst>
                </p14:cNvPr>
                <p14:cNvContentPartPr/>
                <p14:nvPr/>
              </p14:nvContentPartPr>
              <p14:xfrm>
                <a:off x="12787200" y="6655595"/>
                <a:ext cx="445680" cy="173628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AEA584D6-D69E-8459-D7FB-DE1578419E8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769200" y="6637591"/>
                  <a:ext cx="481320" cy="17719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E9137602-A66B-5880-2BC2-8F75EBABFE9A}"/>
                    </a:ext>
                  </a:extLst>
                </p14:cNvPr>
                <p14:cNvContentPartPr/>
                <p14:nvPr/>
              </p14:nvContentPartPr>
              <p14:xfrm>
                <a:off x="13912920" y="5322155"/>
                <a:ext cx="889920" cy="52812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E9137602-A66B-5880-2BC2-8F75EBABFE9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894927" y="5304155"/>
                  <a:ext cx="925546" cy="5637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41491" y="0"/>
            <a:ext cx="9322594" cy="10287000"/>
          </a:xfrm>
          <a:custGeom>
            <a:avLst/>
            <a:gdLst/>
            <a:ahLst/>
            <a:cxnLst/>
            <a:rect l="l" t="t" r="r" b="b"/>
            <a:pathLst>
              <a:path w="9322594" h="10287000">
                <a:moveTo>
                  <a:pt x="0" y="0"/>
                </a:moveTo>
                <a:lnTo>
                  <a:pt x="9322594" y="0"/>
                </a:lnTo>
                <a:lnTo>
                  <a:pt x="93225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50B3AC9-549C-C0F7-2762-311683560B01}"/>
              </a:ext>
            </a:extLst>
          </p:cNvPr>
          <p:cNvSpPr/>
          <p:nvPr/>
        </p:nvSpPr>
        <p:spPr>
          <a:xfrm rot="2243716">
            <a:off x="4685322" y="4119359"/>
            <a:ext cx="2251881" cy="1577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E475AE0-05AC-BF0D-AC46-2F355F2DD2DA}"/>
              </a:ext>
            </a:extLst>
          </p:cNvPr>
          <p:cNvSpPr/>
          <p:nvPr/>
        </p:nvSpPr>
        <p:spPr>
          <a:xfrm>
            <a:off x="6155140" y="5775277"/>
            <a:ext cx="2852092" cy="29294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32432C7-124E-0A26-3A83-2B02A24FC926}"/>
              </a:ext>
            </a:extLst>
          </p:cNvPr>
          <p:cNvSpPr/>
          <p:nvPr/>
        </p:nvSpPr>
        <p:spPr>
          <a:xfrm>
            <a:off x="9007233" y="5540992"/>
            <a:ext cx="2747046" cy="28955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441F1F3-9BA9-576A-80D6-516C7D93AF07}"/>
              </a:ext>
            </a:extLst>
          </p:cNvPr>
          <p:cNvSpPr/>
          <p:nvPr/>
        </p:nvSpPr>
        <p:spPr>
          <a:xfrm rot="2545679">
            <a:off x="5962033" y="1386093"/>
            <a:ext cx="2625828" cy="14564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021DC9-A380-EFF3-7820-545168C4C4FD}"/>
              </a:ext>
            </a:extLst>
          </p:cNvPr>
          <p:cNvSpPr/>
          <p:nvPr/>
        </p:nvSpPr>
        <p:spPr>
          <a:xfrm rot="2042063">
            <a:off x="5778220" y="3106612"/>
            <a:ext cx="3128204" cy="1704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F8B0D10-CD5F-94AF-523A-DCBE615661AE}"/>
              </a:ext>
            </a:extLst>
          </p:cNvPr>
          <p:cNvSpPr/>
          <p:nvPr/>
        </p:nvSpPr>
        <p:spPr>
          <a:xfrm rot="20711735">
            <a:off x="9523387" y="4825687"/>
            <a:ext cx="3029985" cy="93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CA69C41-CDD8-D258-5465-D905EA587917}"/>
              </a:ext>
            </a:extLst>
          </p:cNvPr>
          <p:cNvSpPr/>
          <p:nvPr/>
        </p:nvSpPr>
        <p:spPr>
          <a:xfrm rot="20136076">
            <a:off x="9108423" y="3501303"/>
            <a:ext cx="3128204" cy="1405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3900422-B472-C8BC-4007-C51D9D02B259}"/>
              </a:ext>
            </a:extLst>
          </p:cNvPr>
          <p:cNvSpPr/>
          <p:nvPr/>
        </p:nvSpPr>
        <p:spPr>
          <a:xfrm rot="21188749">
            <a:off x="7661626" y="126374"/>
            <a:ext cx="1372644" cy="2153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FC05FAF-3F8B-369C-9BD7-FF5A9B5CD425}"/>
              </a:ext>
            </a:extLst>
          </p:cNvPr>
          <p:cNvSpPr/>
          <p:nvPr/>
        </p:nvSpPr>
        <p:spPr>
          <a:xfrm rot="2433065">
            <a:off x="9017524" y="769711"/>
            <a:ext cx="1319520" cy="2177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DAA8D9F-C7BE-E19D-9891-91D8D4EE906F}"/>
              </a:ext>
            </a:extLst>
          </p:cNvPr>
          <p:cNvSpPr/>
          <p:nvPr/>
        </p:nvSpPr>
        <p:spPr>
          <a:xfrm rot="3991605">
            <a:off x="9796279" y="1733819"/>
            <a:ext cx="1367952" cy="2409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2274" y="651545"/>
            <a:ext cx="6423451" cy="8983910"/>
          </a:xfrm>
          <a:custGeom>
            <a:avLst/>
            <a:gdLst/>
            <a:ahLst/>
            <a:cxnLst/>
            <a:rect l="l" t="t" r="r" b="b"/>
            <a:pathLst>
              <a:path w="6423451" h="8983910">
                <a:moveTo>
                  <a:pt x="0" y="0"/>
                </a:moveTo>
                <a:lnTo>
                  <a:pt x="6423452" y="0"/>
                </a:lnTo>
                <a:lnTo>
                  <a:pt x="6423452" y="8983910"/>
                </a:lnTo>
                <a:lnTo>
                  <a:pt x="0" y="8983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CC2F588-5E0C-8A9E-E17F-23942AB96ABC}"/>
                  </a:ext>
                </a:extLst>
              </p14:cNvPr>
              <p14:cNvContentPartPr/>
              <p14:nvPr/>
            </p14:nvContentPartPr>
            <p14:xfrm>
              <a:off x="7676640" y="4087355"/>
              <a:ext cx="815040" cy="109008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CC2F588-5E0C-8A9E-E17F-23942AB96A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8640" y="4069355"/>
                <a:ext cx="850680" cy="11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88F1825-F7D0-3E3B-69C0-DA08A8CF3425}"/>
                  </a:ext>
                </a:extLst>
              </p14:cNvPr>
              <p14:cNvContentPartPr/>
              <p14:nvPr/>
            </p14:nvContentPartPr>
            <p14:xfrm>
              <a:off x="7556760" y="5671715"/>
              <a:ext cx="1205640" cy="36612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D88F1825-F7D0-3E3B-69C0-DA08A8CF34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8760" y="5653733"/>
                <a:ext cx="1241280" cy="401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67433A96-CADF-FD52-1877-FBA9F87863CE}"/>
                  </a:ext>
                </a:extLst>
              </p14:cNvPr>
              <p14:cNvContentPartPr/>
              <p14:nvPr/>
            </p14:nvContentPartPr>
            <p14:xfrm>
              <a:off x="7165759" y="3872075"/>
              <a:ext cx="703800" cy="3805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67433A96-CADF-FD52-1877-FBA9F87863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47759" y="3854075"/>
                <a:ext cx="739440" cy="41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5459CA88-2DAE-37AB-B644-8D109931982E}"/>
              </a:ext>
            </a:extLst>
          </p:cNvPr>
          <p:cNvGrpSpPr/>
          <p:nvPr/>
        </p:nvGrpSpPr>
        <p:grpSpPr>
          <a:xfrm>
            <a:off x="8494103" y="3863236"/>
            <a:ext cx="876600" cy="405000"/>
            <a:chOff x="8659440" y="3872075"/>
            <a:chExt cx="87660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6C51F2C1-9505-307B-F183-F0E99CC6F593}"/>
                    </a:ext>
                  </a:extLst>
                </p14:cNvPr>
                <p14:cNvContentPartPr/>
                <p14:nvPr/>
              </p14:nvContentPartPr>
              <p14:xfrm>
                <a:off x="8659440" y="3872075"/>
                <a:ext cx="853560" cy="16560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6C51F2C1-9505-307B-F183-F0E99CC6F59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641432" y="3854075"/>
                  <a:ext cx="889215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CBAADAC4-F8D8-39DF-ACFC-5E1FEE49F6FB}"/>
                    </a:ext>
                  </a:extLst>
                </p14:cNvPr>
                <p14:cNvContentPartPr/>
                <p14:nvPr/>
              </p14:nvContentPartPr>
              <p14:xfrm>
                <a:off x="8659440" y="3939755"/>
                <a:ext cx="876600" cy="33732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CBAADAC4-F8D8-39DF-ACFC-5E1FEE49F6F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41433" y="3921755"/>
                  <a:ext cx="912255" cy="372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3D91F45B-CCD3-B491-8A03-84AE4EE7CE16}"/>
              </a:ext>
            </a:extLst>
          </p:cNvPr>
          <p:cNvSpPr/>
          <p:nvPr/>
        </p:nvSpPr>
        <p:spPr>
          <a:xfrm>
            <a:off x="10628689" y="4225880"/>
            <a:ext cx="1922929" cy="2891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BB6B5A4F-58A7-5228-2937-82DC762DDA7B}"/>
                  </a:ext>
                </a:extLst>
              </p14:cNvPr>
              <p14:cNvContentPartPr/>
              <p14:nvPr/>
            </p14:nvContentPartPr>
            <p14:xfrm>
              <a:off x="7257849" y="1150837"/>
              <a:ext cx="4236120" cy="52110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BB6B5A4F-58A7-5228-2937-82DC762DDA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39849" y="1132837"/>
                <a:ext cx="4271760" cy="5246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Ellipse 14">
            <a:extLst>
              <a:ext uri="{FF2B5EF4-FFF2-40B4-BE49-F238E27FC236}">
                <a16:creationId xmlns:a16="http://schemas.microsoft.com/office/drawing/2014/main" id="{3EA822E0-45EF-80CC-D1E1-B7537D6EFEEF}"/>
              </a:ext>
            </a:extLst>
          </p:cNvPr>
          <p:cNvSpPr/>
          <p:nvPr/>
        </p:nvSpPr>
        <p:spPr>
          <a:xfrm rot="20816219">
            <a:off x="6645830" y="6449954"/>
            <a:ext cx="4233139" cy="1869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9BE6E1-0CD4-8E72-E177-67B3327F0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510" y="1821640"/>
            <a:ext cx="8599618" cy="66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6E1ACE4C-1B49-33C2-6A92-320B31F02A49}"/>
              </a:ext>
            </a:extLst>
          </p:cNvPr>
          <p:cNvGrpSpPr/>
          <p:nvPr/>
        </p:nvGrpSpPr>
        <p:grpSpPr>
          <a:xfrm>
            <a:off x="9909259" y="1915026"/>
            <a:ext cx="6617801" cy="5130979"/>
            <a:chOff x="9833657" y="4147576"/>
            <a:chExt cx="6617801" cy="5130979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5012AD3C-ACA6-CE36-E199-177CD22218E4}"/>
                </a:ext>
              </a:extLst>
            </p:cNvPr>
            <p:cNvSpPr/>
            <p:nvPr/>
          </p:nvSpPr>
          <p:spPr>
            <a:xfrm>
              <a:off x="9833657" y="4147576"/>
              <a:ext cx="6617801" cy="5115818"/>
            </a:xfrm>
            <a:custGeom>
              <a:avLst/>
              <a:gdLst/>
              <a:ahLst/>
              <a:cxnLst/>
              <a:rect l="l" t="t" r="r" b="b"/>
              <a:pathLst>
                <a:path w="9975917" h="7689326">
                  <a:moveTo>
                    <a:pt x="0" y="0"/>
                  </a:moveTo>
                  <a:lnTo>
                    <a:pt x="9975917" y="0"/>
                  </a:lnTo>
                  <a:lnTo>
                    <a:pt x="9975917" y="7689326"/>
                  </a:lnTo>
                  <a:lnTo>
                    <a:pt x="0" y="7689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3AFECEB8-8406-BE8B-948A-ED5789FA56F2}"/>
                    </a:ext>
                  </a:extLst>
                </p14:cNvPr>
                <p14:cNvContentPartPr/>
                <p14:nvPr/>
              </p14:nvContentPartPr>
              <p14:xfrm>
                <a:off x="10232280" y="4664795"/>
                <a:ext cx="6190920" cy="46137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3AFECEB8-8406-BE8B-948A-ED5789FA56F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214280" y="4646795"/>
                  <a:ext cx="6226560" cy="46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174B4F62-AA0C-2BCD-D442-01F2E559157C}"/>
                    </a:ext>
                  </a:extLst>
                </p14:cNvPr>
                <p14:cNvContentPartPr/>
                <p14:nvPr/>
              </p14:nvContentPartPr>
              <p14:xfrm>
                <a:off x="13364280" y="5659475"/>
                <a:ext cx="515520" cy="51408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174B4F62-AA0C-2BCD-D442-01F2E55915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346267" y="5641475"/>
                  <a:ext cx="551185" cy="54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70D72A7-D242-578C-2F04-E458D973B0C9}"/>
              </a:ext>
            </a:extLst>
          </p:cNvPr>
          <p:cNvGrpSpPr/>
          <p:nvPr/>
        </p:nvGrpSpPr>
        <p:grpSpPr>
          <a:xfrm>
            <a:off x="1760940" y="1915026"/>
            <a:ext cx="6617801" cy="5115818"/>
            <a:chOff x="1653363" y="619964"/>
            <a:chExt cx="6617801" cy="511581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6D7E38B-A84F-2A04-DAB2-A07DE13FCE58}"/>
                </a:ext>
              </a:extLst>
            </p:cNvPr>
            <p:cNvGrpSpPr/>
            <p:nvPr/>
          </p:nvGrpSpPr>
          <p:grpSpPr>
            <a:xfrm>
              <a:off x="1653363" y="619964"/>
              <a:ext cx="6617801" cy="5115818"/>
              <a:chOff x="1653363" y="619964"/>
              <a:chExt cx="6617801" cy="5115818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1653363" y="619964"/>
                <a:ext cx="6617801" cy="5115818"/>
              </a:xfrm>
              <a:custGeom>
                <a:avLst/>
                <a:gdLst/>
                <a:ahLst/>
                <a:cxnLst/>
                <a:rect l="l" t="t" r="r" b="b"/>
                <a:pathLst>
                  <a:path w="9975917" h="7689326">
                    <a:moveTo>
                      <a:pt x="0" y="0"/>
                    </a:moveTo>
                    <a:lnTo>
                      <a:pt x="9975917" y="0"/>
                    </a:lnTo>
                    <a:lnTo>
                      <a:pt x="9975917" y="7689326"/>
                    </a:lnTo>
                    <a:lnTo>
                      <a:pt x="0" y="76893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Encre 7">
                    <a:extLst>
                      <a:ext uri="{FF2B5EF4-FFF2-40B4-BE49-F238E27FC236}">
                        <a16:creationId xmlns:a16="http://schemas.microsoft.com/office/drawing/2014/main" id="{94B1DC27-32A7-81A3-57A1-081FC859E1CA}"/>
                      </a:ext>
                    </a:extLst>
                  </p14:cNvPr>
                  <p14:cNvContentPartPr/>
                  <p14:nvPr/>
                </p14:nvContentPartPr>
                <p14:xfrm>
                  <a:off x="2029320" y="1745195"/>
                  <a:ext cx="5928120" cy="2720160"/>
                </p14:xfrm>
              </p:contentPart>
            </mc:Choice>
            <mc:Fallback xmlns="">
              <p:pic>
                <p:nvPicPr>
                  <p:cNvPr id="8" name="Encre 7">
                    <a:extLst>
                      <a:ext uri="{FF2B5EF4-FFF2-40B4-BE49-F238E27FC236}">
                        <a16:creationId xmlns:a16="http://schemas.microsoft.com/office/drawing/2014/main" id="{94B1DC27-32A7-81A3-57A1-081FC859E1C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011319" y="1727197"/>
                    <a:ext cx="5963762" cy="27557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2" name="Encre 11">
                    <a:extLst>
                      <a:ext uri="{FF2B5EF4-FFF2-40B4-BE49-F238E27FC236}">
                        <a16:creationId xmlns:a16="http://schemas.microsoft.com/office/drawing/2014/main" id="{80A35B75-7E51-6A8D-4EE3-D2EB4A6D54BF}"/>
                      </a:ext>
                    </a:extLst>
                  </p14:cNvPr>
                  <p14:cNvContentPartPr/>
                  <p14:nvPr/>
                </p14:nvContentPartPr>
                <p14:xfrm>
                  <a:off x="2871720" y="1100075"/>
                  <a:ext cx="4346280" cy="1168920"/>
                </p14:xfrm>
              </p:contentPart>
            </mc:Choice>
            <mc:Fallback xmlns="">
              <p:pic>
                <p:nvPicPr>
                  <p:cNvPr id="12" name="Encre 11">
                    <a:extLst>
                      <a:ext uri="{FF2B5EF4-FFF2-40B4-BE49-F238E27FC236}">
                        <a16:creationId xmlns:a16="http://schemas.microsoft.com/office/drawing/2014/main" id="{80A35B75-7E51-6A8D-4EE3-D2EB4A6D54B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53720" y="1082075"/>
                    <a:ext cx="4381920" cy="1204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E97B9FD5-5A90-540D-7F21-B37E845AFDBD}"/>
                    </a:ext>
                  </a:extLst>
                </p14:cNvPr>
                <p14:cNvContentPartPr/>
                <p14:nvPr/>
              </p14:nvContentPartPr>
              <p14:xfrm>
                <a:off x="2484720" y="2540435"/>
                <a:ext cx="264960" cy="25092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E97B9FD5-5A90-540D-7F21-B37E845AFDB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66720" y="2522435"/>
                  <a:ext cx="300600" cy="2865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4798" y="182763"/>
            <a:ext cx="8286372" cy="6736652"/>
          </a:xfrm>
          <a:custGeom>
            <a:avLst/>
            <a:gdLst/>
            <a:ahLst/>
            <a:cxnLst/>
            <a:rect l="l" t="t" r="r" b="b"/>
            <a:pathLst>
              <a:path w="10518639" h="7898804">
                <a:moveTo>
                  <a:pt x="0" y="0"/>
                </a:moveTo>
                <a:lnTo>
                  <a:pt x="10518639" y="0"/>
                </a:lnTo>
                <a:lnTo>
                  <a:pt x="10518639" y="7898803"/>
                </a:lnTo>
                <a:lnTo>
                  <a:pt x="0" y="7898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4284FE-D512-4CD2-2067-3A77151A45D1}"/>
              </a:ext>
            </a:extLst>
          </p:cNvPr>
          <p:cNvSpPr/>
          <p:nvPr/>
        </p:nvSpPr>
        <p:spPr>
          <a:xfrm rot="10800000">
            <a:off x="9471641" y="3187545"/>
            <a:ext cx="8286372" cy="6736652"/>
          </a:xfrm>
          <a:custGeom>
            <a:avLst/>
            <a:gdLst/>
            <a:ahLst/>
            <a:cxnLst/>
            <a:rect l="l" t="t" r="r" b="b"/>
            <a:pathLst>
              <a:path w="10518639" h="7898804">
                <a:moveTo>
                  <a:pt x="0" y="0"/>
                </a:moveTo>
                <a:lnTo>
                  <a:pt x="10518639" y="0"/>
                </a:lnTo>
                <a:lnTo>
                  <a:pt x="10518639" y="7898803"/>
                </a:lnTo>
                <a:lnTo>
                  <a:pt x="0" y="7898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950" y="1138109"/>
            <a:ext cx="7788646" cy="8010782"/>
          </a:xfrm>
          <a:custGeom>
            <a:avLst/>
            <a:gdLst/>
            <a:ahLst/>
            <a:cxnLst/>
            <a:rect l="l" t="t" r="r" b="b"/>
            <a:pathLst>
              <a:path w="7788646" h="8010782">
                <a:moveTo>
                  <a:pt x="0" y="0"/>
                </a:moveTo>
                <a:lnTo>
                  <a:pt x="7788646" y="0"/>
                </a:lnTo>
                <a:lnTo>
                  <a:pt x="7788646" y="8010782"/>
                </a:lnTo>
                <a:lnTo>
                  <a:pt x="0" y="801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08F0D11-6948-DAF0-5832-7393AC4D7CF2}"/>
              </a:ext>
            </a:extLst>
          </p:cNvPr>
          <p:cNvSpPr/>
          <p:nvPr/>
        </p:nvSpPr>
        <p:spPr>
          <a:xfrm rot="10800000">
            <a:off x="9840036" y="1138109"/>
            <a:ext cx="7788646" cy="8010782"/>
          </a:xfrm>
          <a:custGeom>
            <a:avLst/>
            <a:gdLst/>
            <a:ahLst/>
            <a:cxnLst/>
            <a:rect l="l" t="t" r="r" b="b"/>
            <a:pathLst>
              <a:path w="7788646" h="8010782">
                <a:moveTo>
                  <a:pt x="0" y="0"/>
                </a:moveTo>
                <a:lnTo>
                  <a:pt x="7788646" y="0"/>
                </a:lnTo>
                <a:lnTo>
                  <a:pt x="7788646" y="8010782"/>
                </a:lnTo>
                <a:lnTo>
                  <a:pt x="0" y="801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2453" y="150635"/>
            <a:ext cx="8759551" cy="10560125"/>
          </a:xfrm>
          <a:custGeom>
            <a:avLst/>
            <a:gdLst/>
            <a:ahLst/>
            <a:cxnLst/>
            <a:rect l="l" t="t" r="r" b="b"/>
            <a:pathLst>
              <a:path w="8759551" h="10560125">
                <a:moveTo>
                  <a:pt x="0" y="0"/>
                </a:moveTo>
                <a:lnTo>
                  <a:pt x="8759551" y="0"/>
                </a:lnTo>
                <a:lnTo>
                  <a:pt x="8759551" y="10560125"/>
                </a:lnTo>
                <a:lnTo>
                  <a:pt x="0" y="1056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DC44A44C-A000-F53E-8534-D0CA8E542BF2}"/>
                  </a:ext>
                </a:extLst>
              </p14:cNvPr>
              <p14:cNvContentPartPr/>
              <p14:nvPr/>
            </p14:nvContentPartPr>
            <p14:xfrm>
              <a:off x="7012472" y="3083147"/>
              <a:ext cx="5176080" cy="543672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DC44A44C-A000-F53E-8534-D0CA8E542B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9472" y="3020147"/>
                <a:ext cx="5301720" cy="5562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644106" y="2088036"/>
            <a:ext cx="2572175" cy="57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8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599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DA87B355-E6D9-04EE-D37E-4917985AD186}"/>
              </a:ext>
            </a:extLst>
          </p:cNvPr>
          <p:cNvSpPr txBox="1"/>
          <p:nvPr/>
        </p:nvSpPr>
        <p:spPr>
          <a:xfrm>
            <a:off x="10929986" y="2269747"/>
            <a:ext cx="573731" cy="139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118FB536-0CDD-F2A0-D569-98A4FD9E1B86}"/>
              </a:ext>
            </a:extLst>
          </p:cNvPr>
          <p:cNvSpPr txBox="1"/>
          <p:nvPr/>
        </p:nvSpPr>
        <p:spPr>
          <a:xfrm>
            <a:off x="10931948" y="3499139"/>
            <a:ext cx="573731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DE7CC96-AD7F-7BCA-51EE-1E378EDD164E}"/>
              </a:ext>
            </a:extLst>
          </p:cNvPr>
          <p:cNvSpPr txBox="1"/>
          <p:nvPr/>
        </p:nvSpPr>
        <p:spPr>
          <a:xfrm>
            <a:off x="-78051" y="730046"/>
            <a:ext cx="1828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>
                <a:latin typeface="Barlow Semi condensed" panose="020F0502020204030204" pitchFamily="2" charset="0"/>
              </a:rPr>
              <a:t>Dans le dernier atelier…</a:t>
            </a:r>
            <a:endParaRPr lang="fr-CA" sz="8800" b="1">
              <a:latin typeface="Shadows Into Light Two" panose="02000506000000020004" pitchFamily="2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8DF32C09-12D0-C455-7281-9B954DC1CCBD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D8B8F48-7F65-1132-07A2-D923C4D06BFE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B25D27B6-AEBF-FCAD-066E-DB9AAC09BE4D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8" name="Freeform 12">
            <a:extLst>
              <a:ext uri="{FF2B5EF4-FFF2-40B4-BE49-F238E27FC236}">
                <a16:creationId xmlns:a16="http://schemas.microsoft.com/office/drawing/2014/main" id="{DE6FC928-E1DB-F33C-035E-7C0428FB7EA9}"/>
              </a:ext>
            </a:extLst>
          </p:cNvPr>
          <p:cNvSpPr/>
          <p:nvPr/>
        </p:nvSpPr>
        <p:spPr>
          <a:xfrm rot="17954152">
            <a:off x="14068646" y="-2375265"/>
            <a:ext cx="7520124" cy="6292430"/>
          </a:xfrm>
          <a:custGeom>
            <a:avLst/>
            <a:gdLst/>
            <a:ahLst/>
            <a:cxnLst/>
            <a:rect l="l" t="t" r="r" b="b"/>
            <a:pathLst>
              <a:path w="849960" h="711200">
                <a:moveTo>
                  <a:pt x="424980" y="0"/>
                </a:moveTo>
                <a:lnTo>
                  <a:pt x="849960" y="711200"/>
                </a:lnTo>
                <a:lnTo>
                  <a:pt x="0" y="711200"/>
                </a:lnTo>
                <a:lnTo>
                  <a:pt x="424980" y="0"/>
                </a:lnTo>
                <a:close/>
              </a:path>
            </a:pathLst>
          </a:custGeom>
          <a:solidFill>
            <a:srgbClr val="0B9444"/>
          </a:solidFill>
        </p:spPr>
        <p:txBody>
          <a:bodyPr/>
          <a:lstStyle/>
          <a:p>
            <a:endParaRPr lang="fr-CA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40F77C7-5BF6-3397-B8C8-3E41FBBD4282}"/>
              </a:ext>
            </a:extLst>
          </p:cNvPr>
          <p:cNvSpPr/>
          <p:nvPr/>
        </p:nvSpPr>
        <p:spPr>
          <a:xfrm rot="-1474002">
            <a:off x="2306097" y="8436177"/>
            <a:ext cx="1816224" cy="1078003"/>
          </a:xfrm>
          <a:custGeom>
            <a:avLst/>
            <a:gdLst/>
            <a:ahLst/>
            <a:cxnLst/>
            <a:rect l="l" t="t" r="r" b="b"/>
            <a:pathLst>
              <a:path w="2932522" h="1843823">
                <a:moveTo>
                  <a:pt x="0" y="0"/>
                </a:moveTo>
                <a:lnTo>
                  <a:pt x="2932522" y="0"/>
                </a:lnTo>
                <a:lnTo>
                  <a:pt x="2932522" y="1843823"/>
                </a:lnTo>
                <a:lnTo>
                  <a:pt x="0" y="184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F6179CB-EC11-24A1-D53D-EB6572A7BF48}"/>
              </a:ext>
            </a:extLst>
          </p:cNvPr>
          <p:cNvSpPr/>
          <p:nvPr/>
        </p:nvSpPr>
        <p:spPr>
          <a:xfrm rot="13533554">
            <a:off x="16294372" y="6512479"/>
            <a:ext cx="1871724" cy="2416549"/>
          </a:xfrm>
          <a:custGeom>
            <a:avLst/>
            <a:gdLst/>
            <a:ahLst/>
            <a:cxnLst/>
            <a:rect l="l" t="t" r="r" b="b"/>
            <a:pathLst>
              <a:path w="2479079" h="3113442">
                <a:moveTo>
                  <a:pt x="0" y="0"/>
                </a:moveTo>
                <a:lnTo>
                  <a:pt x="2479079" y="0"/>
                </a:lnTo>
                <a:lnTo>
                  <a:pt x="2479079" y="3113443"/>
                </a:lnTo>
                <a:lnTo>
                  <a:pt x="0" y="31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445A49A9-7023-EBFD-E18F-802871154DC5}"/>
              </a:ext>
            </a:extLst>
          </p:cNvPr>
          <p:cNvSpPr/>
          <p:nvPr/>
        </p:nvSpPr>
        <p:spPr>
          <a:xfrm rot="3538524">
            <a:off x="1002990" y="846093"/>
            <a:ext cx="2096193" cy="1453829"/>
          </a:xfrm>
          <a:custGeom>
            <a:avLst/>
            <a:gdLst/>
            <a:ahLst/>
            <a:cxnLst/>
            <a:rect l="l" t="t" r="r" b="b"/>
            <a:pathLst>
              <a:path w="2464037" h="1888068">
                <a:moveTo>
                  <a:pt x="0" y="0"/>
                </a:moveTo>
                <a:lnTo>
                  <a:pt x="2464037" y="0"/>
                </a:lnTo>
                <a:lnTo>
                  <a:pt x="2464037" y="1888068"/>
                </a:lnTo>
                <a:lnTo>
                  <a:pt x="0" y="188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096737-8809-C3F2-DC9E-613C9E8094E0}"/>
              </a:ext>
            </a:extLst>
          </p:cNvPr>
          <p:cNvSpPr txBox="1"/>
          <p:nvPr/>
        </p:nvSpPr>
        <p:spPr>
          <a:xfrm>
            <a:off x="3214209" y="2506343"/>
            <a:ext cx="127098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Qu’est-ce que l’intimidation?;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La différence entre l’intimidation et la maltraitance;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Les formes d’intimidation : physique, verbale ou écrite, sexuelle, sociale, raciale, en raison d’un handicap, cyberintimidation et religieuse.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Capsules vidéo;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Les conséquences sur les victimes et les témoins.</a:t>
            </a:r>
          </a:p>
        </p:txBody>
      </p:sp>
    </p:spTree>
    <p:extLst>
      <p:ext uri="{BB962C8B-B14F-4D97-AF65-F5344CB8AC3E}">
        <p14:creationId xmlns:p14="http://schemas.microsoft.com/office/powerpoint/2010/main" val="12248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3841" y="1919989"/>
            <a:ext cx="6669369" cy="7152138"/>
          </a:xfrm>
          <a:custGeom>
            <a:avLst/>
            <a:gdLst/>
            <a:ahLst/>
            <a:cxnLst/>
            <a:rect l="l" t="t" r="r" b="b"/>
            <a:pathLst>
              <a:path w="6669369" h="7152138">
                <a:moveTo>
                  <a:pt x="0" y="0"/>
                </a:moveTo>
                <a:lnTo>
                  <a:pt x="6669369" y="0"/>
                </a:lnTo>
                <a:lnTo>
                  <a:pt x="6669369" y="7152138"/>
                </a:lnTo>
                <a:lnTo>
                  <a:pt x="0" y="7152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818683" y="2952456"/>
            <a:ext cx="5979684" cy="5321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fr-CA" sz="2800" dirty="0">
                <a:latin typeface="Montserrat Classic" panose="020B0604020202020204" charset="0"/>
              </a:rPr>
              <a:t>Un conflit est causé par un désaccord entre des personnes. Il est souvent issu d’un affrontement d’opinions, d’intérêts ou de valeurs. Il se développe à la suite d’un comportement ou d’une parole de l’autre perçus négativement, ou en réaction à une attitude inappropriée. </a:t>
            </a:r>
            <a:endParaRPr lang="en-US" sz="4000" dirty="0">
              <a:solidFill>
                <a:srgbClr val="000000"/>
              </a:solidFill>
              <a:latin typeface="Montserrat Classic" panose="020B060402020202020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52362" y="729843"/>
            <a:ext cx="13383276" cy="119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7688" err="1">
                <a:solidFill>
                  <a:srgbClr val="963035"/>
                </a:solidFill>
                <a:latin typeface="Barlow SemiCondensed Bold"/>
              </a:rPr>
              <a:t>Qu'est-ce</a:t>
            </a:r>
            <a:r>
              <a:rPr lang="en-US" sz="7688">
                <a:solidFill>
                  <a:srgbClr val="963035"/>
                </a:solidFill>
                <a:latin typeface="Barlow SemiCondensed Bold"/>
              </a:rPr>
              <a:t> </a:t>
            </a:r>
            <a:r>
              <a:rPr lang="en-US" sz="7688" err="1">
                <a:solidFill>
                  <a:srgbClr val="963035"/>
                </a:solidFill>
                <a:latin typeface="Barlow SemiCondensed Bold"/>
              </a:rPr>
              <a:t>qu'un</a:t>
            </a:r>
            <a:r>
              <a:rPr lang="en-US" sz="7688">
                <a:solidFill>
                  <a:srgbClr val="963035"/>
                </a:solidFill>
                <a:latin typeface="Barlow SemiCondensed Bold"/>
              </a:rPr>
              <a:t> </a:t>
            </a:r>
            <a:r>
              <a:rPr lang="en-US" sz="7688" err="1">
                <a:solidFill>
                  <a:srgbClr val="963035"/>
                </a:solidFill>
                <a:latin typeface="Barlow SemiCondensed Bold"/>
              </a:rPr>
              <a:t>conflit</a:t>
            </a:r>
            <a:r>
              <a:rPr lang="en-US" sz="7688">
                <a:solidFill>
                  <a:srgbClr val="963035"/>
                </a:solidFill>
                <a:latin typeface="Barlow SemiCondensed Bold"/>
              </a:rPr>
              <a:t> 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349641" y="2022694"/>
            <a:ext cx="5225799" cy="6826458"/>
            <a:chOff x="0" y="0"/>
            <a:chExt cx="6967732" cy="910194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160359"/>
              <a:ext cx="6967732" cy="8941585"/>
              <a:chOff x="0" y="0"/>
              <a:chExt cx="1376342" cy="17662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76342" cy="1766239"/>
              </a:xfrm>
              <a:custGeom>
                <a:avLst/>
                <a:gdLst/>
                <a:ahLst/>
                <a:cxnLst/>
                <a:rect l="l" t="t" r="r" b="b"/>
                <a:pathLst>
                  <a:path w="1376342" h="1766239">
                    <a:moveTo>
                      <a:pt x="75556" y="0"/>
                    </a:moveTo>
                    <a:lnTo>
                      <a:pt x="1300787" y="0"/>
                    </a:lnTo>
                    <a:cubicBezTo>
                      <a:pt x="1320825" y="0"/>
                      <a:pt x="1340043" y="7960"/>
                      <a:pt x="1354213" y="22130"/>
                    </a:cubicBezTo>
                    <a:cubicBezTo>
                      <a:pt x="1368382" y="36299"/>
                      <a:pt x="1376342" y="55517"/>
                      <a:pt x="1376342" y="75556"/>
                    </a:cubicBezTo>
                    <a:lnTo>
                      <a:pt x="1376342" y="1690684"/>
                    </a:lnTo>
                    <a:cubicBezTo>
                      <a:pt x="1376342" y="1732412"/>
                      <a:pt x="1342515" y="1766239"/>
                      <a:pt x="1300787" y="1766239"/>
                    </a:cubicBezTo>
                    <a:lnTo>
                      <a:pt x="75556" y="1766239"/>
                    </a:lnTo>
                    <a:cubicBezTo>
                      <a:pt x="33827" y="1766239"/>
                      <a:pt x="0" y="1732412"/>
                      <a:pt x="0" y="1690684"/>
                    </a:cubicBezTo>
                    <a:lnTo>
                      <a:pt x="0" y="75556"/>
                    </a:lnTo>
                    <a:cubicBezTo>
                      <a:pt x="0" y="33827"/>
                      <a:pt x="33827" y="0"/>
                      <a:pt x="75556" y="0"/>
                    </a:cubicBezTo>
                    <a:close/>
                  </a:path>
                </a:pathLst>
              </a:custGeom>
              <a:solidFill>
                <a:srgbClr val="0B9444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6967732" cy="2146433"/>
              <a:chOff x="0" y="0"/>
              <a:chExt cx="1376342" cy="4239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76342" cy="423987"/>
              </a:xfrm>
              <a:custGeom>
                <a:avLst/>
                <a:gdLst/>
                <a:ahLst/>
                <a:cxnLst/>
                <a:rect l="l" t="t" r="r" b="b"/>
                <a:pathLst>
                  <a:path w="1376342" h="423987">
                    <a:moveTo>
                      <a:pt x="75556" y="0"/>
                    </a:moveTo>
                    <a:lnTo>
                      <a:pt x="1300787" y="0"/>
                    </a:lnTo>
                    <a:cubicBezTo>
                      <a:pt x="1320825" y="0"/>
                      <a:pt x="1340043" y="7960"/>
                      <a:pt x="1354213" y="22130"/>
                    </a:cubicBezTo>
                    <a:cubicBezTo>
                      <a:pt x="1368382" y="36299"/>
                      <a:pt x="1376342" y="55517"/>
                      <a:pt x="1376342" y="75556"/>
                    </a:cubicBezTo>
                    <a:lnTo>
                      <a:pt x="1376342" y="348431"/>
                    </a:lnTo>
                    <a:cubicBezTo>
                      <a:pt x="1376342" y="390159"/>
                      <a:pt x="1342515" y="423987"/>
                      <a:pt x="1300787" y="423987"/>
                    </a:cubicBezTo>
                    <a:lnTo>
                      <a:pt x="75556" y="423987"/>
                    </a:lnTo>
                    <a:cubicBezTo>
                      <a:pt x="33827" y="423987"/>
                      <a:pt x="0" y="390159"/>
                      <a:pt x="0" y="348431"/>
                    </a:cubicBezTo>
                    <a:lnTo>
                      <a:pt x="0" y="75556"/>
                    </a:lnTo>
                    <a:cubicBezTo>
                      <a:pt x="0" y="33827"/>
                      <a:pt x="33827" y="0"/>
                      <a:pt x="75556" y="0"/>
                    </a:cubicBezTo>
                    <a:close/>
                  </a:path>
                </a:pathLst>
              </a:custGeom>
              <a:solidFill>
                <a:srgbClr val="8CC63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10800000">
              <a:off x="0" y="590553"/>
              <a:ext cx="6967732" cy="1753391"/>
              <a:chOff x="0" y="0"/>
              <a:chExt cx="1376342" cy="34634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76342" cy="346349"/>
              </a:xfrm>
              <a:custGeom>
                <a:avLst/>
                <a:gdLst/>
                <a:ahLst/>
                <a:cxnLst/>
                <a:rect l="l" t="t" r="r" b="b"/>
                <a:pathLst>
                  <a:path w="1376342" h="346349">
                    <a:moveTo>
                      <a:pt x="1376342" y="0"/>
                    </a:moveTo>
                    <a:lnTo>
                      <a:pt x="0" y="0"/>
                    </a:lnTo>
                    <a:lnTo>
                      <a:pt x="0" y="158389"/>
                    </a:lnTo>
                    <a:lnTo>
                      <a:pt x="157480" y="158389"/>
                    </a:lnTo>
                    <a:lnTo>
                      <a:pt x="157480" y="346349"/>
                    </a:lnTo>
                    <a:lnTo>
                      <a:pt x="463550" y="158389"/>
                    </a:lnTo>
                    <a:lnTo>
                      <a:pt x="1376342" y="158389"/>
                    </a:lnTo>
                    <a:lnTo>
                      <a:pt x="1376342" y="0"/>
                    </a:lnTo>
                    <a:close/>
                  </a:path>
                </a:pathLst>
              </a:custGeom>
              <a:solidFill>
                <a:srgbClr val="8CC63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01911" y="341934"/>
              <a:ext cx="6363911" cy="18044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3"/>
                </a:lnSpc>
              </a:pPr>
              <a:r>
                <a:rPr lang="en-US" sz="5123" dirty="0">
                  <a:solidFill>
                    <a:srgbClr val="000000"/>
                  </a:solidFill>
                  <a:latin typeface="Montserrat Classic"/>
                </a:rPr>
                <a:t>Types de </a:t>
              </a:r>
              <a:r>
                <a:rPr lang="en-US" sz="5123" dirty="0" err="1">
                  <a:solidFill>
                    <a:srgbClr val="000000"/>
                  </a:solidFill>
                  <a:latin typeface="Montserrat Classic"/>
                </a:rPr>
                <a:t>conflits</a:t>
              </a:r>
              <a:endParaRPr lang="en-US" sz="5123" dirty="0">
                <a:solidFill>
                  <a:srgbClr val="000000"/>
                </a:solidFill>
                <a:latin typeface="Montserrat Classic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482178" y="4079239"/>
            <a:ext cx="4772933" cy="4355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2815" lvl="1" indent="-341408">
              <a:lnSpc>
                <a:spcPts val="5787"/>
              </a:lnSpc>
              <a:buFont typeface="Arial"/>
              <a:buChar char="•"/>
            </a:pP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Conflit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d'intérêt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;</a:t>
            </a:r>
          </a:p>
          <a:p>
            <a:pPr marL="682815" lvl="1" indent="-341408">
              <a:lnSpc>
                <a:spcPts val="5787"/>
              </a:lnSpc>
              <a:buFont typeface="Arial"/>
              <a:buChar char="•"/>
            </a:pP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Conflit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 de </a:t>
            </a: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pouvoir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;</a:t>
            </a:r>
          </a:p>
          <a:p>
            <a:pPr marL="682815" lvl="1" indent="-341408">
              <a:lnSpc>
                <a:spcPts val="5787"/>
              </a:lnSpc>
              <a:buFont typeface="Arial"/>
              <a:buChar char="•"/>
            </a:pP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Conflit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identitaire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;</a:t>
            </a:r>
          </a:p>
          <a:p>
            <a:pPr marL="682815" lvl="1" indent="-341408">
              <a:lnSpc>
                <a:spcPts val="5787"/>
              </a:lnSpc>
              <a:buFont typeface="Arial"/>
              <a:buChar char="•"/>
            </a:pP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Conflit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 de </a:t>
            </a: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valeur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;</a:t>
            </a:r>
          </a:p>
          <a:p>
            <a:pPr marL="682815" lvl="1" indent="-341408">
              <a:lnSpc>
                <a:spcPts val="5787"/>
              </a:lnSpc>
              <a:buFont typeface="Arial"/>
              <a:buChar char="•"/>
            </a:pP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Conflit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affectif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;</a:t>
            </a:r>
          </a:p>
          <a:p>
            <a:pPr marL="682815" lvl="1" indent="-341408">
              <a:lnSpc>
                <a:spcPts val="5787"/>
              </a:lnSpc>
              <a:buFont typeface="Arial"/>
              <a:buChar char="•"/>
            </a:pP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Conflit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162" dirty="0" err="1">
                <a:solidFill>
                  <a:srgbClr val="000000"/>
                </a:solidFill>
                <a:latin typeface="Montserrat Classic"/>
              </a:rPr>
              <a:t>interculturel</a:t>
            </a:r>
            <a:r>
              <a:rPr lang="en-US" sz="3162" dirty="0">
                <a:solidFill>
                  <a:srgbClr val="000000"/>
                </a:solidFill>
                <a:latin typeface="Montserrat Classic"/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ACEDB8D-096D-81F6-DF04-40F268E74E6C}"/>
              </a:ext>
            </a:extLst>
          </p:cNvPr>
          <p:cNvSpPr txBox="1"/>
          <p:nvPr/>
        </p:nvSpPr>
        <p:spPr>
          <a:xfrm>
            <a:off x="272955" y="9588889"/>
            <a:ext cx="180150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>
                <a:latin typeface="Montserrat SemiBold" panose="00000700000000000000" pitchFamily="2" charset="0"/>
                <a:hlinkClick r:id="rId4"/>
              </a:rPr>
              <a:t>https://www.aide.ulaval.ca/apprentissage-et-reussite/textes-et-outils/difficultes-frequentes-en-cours-d-apprentissage/prevenir-et-gerer-les-conflits-dans-les-travaux-en-equipe/</a:t>
            </a:r>
            <a:endParaRPr lang="fr-CA" sz="1100" dirty="0">
              <a:latin typeface="Montserrat SemiBold" panose="00000700000000000000" pitchFamily="2" charset="0"/>
            </a:endParaRPr>
          </a:p>
          <a:p>
            <a:r>
              <a:rPr lang="fr-CA" sz="1100" dirty="0">
                <a:latin typeface="Montserrat SemiBold" panose="00000700000000000000" pitchFamily="2" charset="0"/>
                <a:hlinkClick r:id="rId5"/>
              </a:rPr>
              <a:t>https://walter-learning.com/blog/soft-skills/conflit/differents-types-de-conflit</a:t>
            </a:r>
            <a:endParaRPr lang="fr-CA" sz="1100" dirty="0">
              <a:latin typeface="Montserrat SemiBold" panose="00000700000000000000" pitchFamily="2" charset="0"/>
            </a:endParaRPr>
          </a:p>
          <a:p>
            <a:endParaRPr lang="fr-CA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2546" y="349413"/>
            <a:ext cx="7758148" cy="9135663"/>
            <a:chOff x="-3810" y="0"/>
            <a:chExt cx="2253822" cy="2615040"/>
          </a:xfrm>
        </p:grpSpPr>
        <p:sp>
          <p:nvSpPr>
            <p:cNvPr id="3" name="Freeform 3"/>
            <p:cNvSpPr/>
            <p:nvPr/>
          </p:nvSpPr>
          <p:spPr>
            <a:xfrm>
              <a:off x="10795" y="13335"/>
              <a:ext cx="2224612" cy="2588370"/>
            </a:xfrm>
            <a:custGeom>
              <a:avLst/>
              <a:gdLst/>
              <a:ahLst/>
              <a:cxnLst/>
              <a:rect l="l" t="t" r="r" b="b"/>
              <a:pathLst>
                <a:path w="2224612" h="2588370">
                  <a:moveTo>
                    <a:pt x="2224612" y="2588370"/>
                  </a:moveTo>
                  <a:lnTo>
                    <a:pt x="0" y="2580750"/>
                  </a:lnTo>
                  <a:lnTo>
                    <a:pt x="0" y="910941"/>
                  </a:lnTo>
                  <a:lnTo>
                    <a:pt x="17780" y="19050"/>
                  </a:lnTo>
                  <a:lnTo>
                    <a:pt x="1107168" y="0"/>
                  </a:lnTo>
                  <a:lnTo>
                    <a:pt x="2205562" y="5080"/>
                  </a:lnTo>
                  <a:close/>
                </a:path>
              </a:pathLst>
            </a:custGeom>
            <a:solidFill>
              <a:srgbClr val="F6F3E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253822" cy="2615040"/>
            </a:xfrm>
            <a:custGeom>
              <a:avLst/>
              <a:gdLst/>
              <a:ahLst/>
              <a:cxnLst/>
              <a:rect l="l" t="t" r="r" b="b"/>
              <a:pathLst>
                <a:path w="2253822" h="2615040">
                  <a:moveTo>
                    <a:pt x="2219532" y="21590"/>
                  </a:moveTo>
                  <a:cubicBezTo>
                    <a:pt x="2220802" y="34290"/>
                    <a:pt x="2220802" y="44450"/>
                    <a:pt x="2222072" y="54610"/>
                  </a:cubicBezTo>
                  <a:cubicBezTo>
                    <a:pt x="2224612" y="102854"/>
                    <a:pt x="2225882" y="158624"/>
                    <a:pt x="2228422" y="212402"/>
                  </a:cubicBezTo>
                  <a:cubicBezTo>
                    <a:pt x="2228422" y="290081"/>
                    <a:pt x="2241122" y="1821761"/>
                    <a:pt x="2247472" y="1899441"/>
                  </a:cubicBezTo>
                  <a:cubicBezTo>
                    <a:pt x="2253822" y="2016956"/>
                    <a:pt x="2250012" y="2136463"/>
                    <a:pt x="2250012" y="2253978"/>
                  </a:cubicBezTo>
                  <a:cubicBezTo>
                    <a:pt x="2250012" y="2357551"/>
                    <a:pt x="2251282" y="2453156"/>
                    <a:pt x="2252552" y="2554080"/>
                  </a:cubicBezTo>
                  <a:cubicBezTo>
                    <a:pt x="2252552" y="2575670"/>
                    <a:pt x="2252552" y="2589640"/>
                    <a:pt x="2252552" y="2613770"/>
                  </a:cubicBezTo>
                  <a:cubicBezTo>
                    <a:pt x="2229692" y="2613770"/>
                    <a:pt x="2209372" y="2615040"/>
                    <a:pt x="2187302" y="2613770"/>
                  </a:cubicBezTo>
                  <a:cubicBezTo>
                    <a:pt x="2076951" y="2608690"/>
                    <a:pt x="1964902" y="2615040"/>
                    <a:pt x="1854550" y="2609960"/>
                  </a:cubicBezTo>
                  <a:cubicBezTo>
                    <a:pt x="1788339" y="2606150"/>
                    <a:pt x="1723826" y="2608690"/>
                    <a:pt x="1657615" y="2606150"/>
                  </a:cubicBezTo>
                  <a:cubicBezTo>
                    <a:pt x="1627056" y="2604880"/>
                    <a:pt x="1596498" y="2603610"/>
                    <a:pt x="1565939" y="2602340"/>
                  </a:cubicBezTo>
                  <a:cubicBezTo>
                    <a:pt x="1547264" y="2602340"/>
                    <a:pt x="1530287" y="2603610"/>
                    <a:pt x="1511612" y="2603610"/>
                  </a:cubicBezTo>
                  <a:cubicBezTo>
                    <a:pt x="1464076" y="2602340"/>
                    <a:pt x="1333352" y="2603610"/>
                    <a:pt x="1285816" y="2602340"/>
                  </a:cubicBezTo>
                  <a:cubicBezTo>
                    <a:pt x="1251861" y="2601070"/>
                    <a:pt x="572776" y="2609960"/>
                    <a:pt x="538821" y="2608690"/>
                  </a:cubicBezTo>
                  <a:cubicBezTo>
                    <a:pt x="530333" y="2608690"/>
                    <a:pt x="520146" y="2609960"/>
                    <a:pt x="511658" y="2609960"/>
                  </a:cubicBezTo>
                  <a:cubicBezTo>
                    <a:pt x="491285" y="2609960"/>
                    <a:pt x="472610" y="2611230"/>
                    <a:pt x="452238" y="2611230"/>
                  </a:cubicBezTo>
                  <a:cubicBezTo>
                    <a:pt x="401306" y="2611230"/>
                    <a:pt x="352073" y="2609960"/>
                    <a:pt x="301141" y="2608690"/>
                  </a:cubicBezTo>
                  <a:cubicBezTo>
                    <a:pt x="270582" y="2607420"/>
                    <a:pt x="240023" y="2606150"/>
                    <a:pt x="211162" y="2604880"/>
                  </a:cubicBezTo>
                  <a:cubicBezTo>
                    <a:pt x="156835" y="2603610"/>
                    <a:pt x="102509" y="2602340"/>
                    <a:pt x="48260" y="2602340"/>
                  </a:cubicBezTo>
                  <a:cubicBezTo>
                    <a:pt x="38100" y="2602340"/>
                    <a:pt x="29210" y="2602340"/>
                    <a:pt x="19050" y="2601070"/>
                  </a:cubicBezTo>
                  <a:cubicBezTo>
                    <a:pt x="10160" y="2599800"/>
                    <a:pt x="5080" y="2593450"/>
                    <a:pt x="7620" y="2584560"/>
                  </a:cubicBezTo>
                  <a:cubicBezTo>
                    <a:pt x="16510" y="2552745"/>
                    <a:pt x="12700" y="2502951"/>
                    <a:pt x="11430" y="2451164"/>
                  </a:cubicBezTo>
                  <a:cubicBezTo>
                    <a:pt x="10160" y="2345600"/>
                    <a:pt x="6350" y="2242027"/>
                    <a:pt x="7620" y="2136463"/>
                  </a:cubicBezTo>
                  <a:cubicBezTo>
                    <a:pt x="5080" y="2005005"/>
                    <a:pt x="0" y="377719"/>
                    <a:pt x="7620" y="244270"/>
                  </a:cubicBezTo>
                  <a:cubicBezTo>
                    <a:pt x="8890" y="218377"/>
                    <a:pt x="7620" y="190492"/>
                    <a:pt x="8890" y="164599"/>
                  </a:cubicBezTo>
                  <a:cubicBezTo>
                    <a:pt x="10160" y="122771"/>
                    <a:pt x="12700" y="76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066" y="30480"/>
                    <a:pt x="87229" y="29210"/>
                  </a:cubicBezTo>
                  <a:cubicBezTo>
                    <a:pt x="133067" y="25400"/>
                    <a:pt x="178906" y="22860"/>
                    <a:pt x="226442" y="20320"/>
                  </a:cubicBezTo>
                  <a:cubicBezTo>
                    <a:pt x="258698" y="17780"/>
                    <a:pt x="290955" y="16510"/>
                    <a:pt x="321514" y="13970"/>
                  </a:cubicBezTo>
                  <a:cubicBezTo>
                    <a:pt x="352073" y="11430"/>
                    <a:pt x="384329" y="8890"/>
                    <a:pt x="414888" y="8890"/>
                  </a:cubicBezTo>
                  <a:cubicBezTo>
                    <a:pt x="448842" y="7620"/>
                    <a:pt x="482797" y="10160"/>
                    <a:pt x="516751" y="8890"/>
                  </a:cubicBezTo>
                  <a:cubicBezTo>
                    <a:pt x="559194" y="8890"/>
                    <a:pt x="1328259" y="6350"/>
                    <a:pt x="1370702" y="5080"/>
                  </a:cubicBezTo>
                  <a:cubicBezTo>
                    <a:pt x="1411447" y="3810"/>
                    <a:pt x="1452192" y="2540"/>
                    <a:pt x="1494635" y="2540"/>
                  </a:cubicBezTo>
                  <a:cubicBezTo>
                    <a:pt x="1564241" y="1270"/>
                    <a:pt x="1632150" y="0"/>
                    <a:pt x="1701756" y="0"/>
                  </a:cubicBezTo>
                  <a:cubicBezTo>
                    <a:pt x="1730617" y="0"/>
                    <a:pt x="1761176" y="2540"/>
                    <a:pt x="1790037" y="2540"/>
                  </a:cubicBezTo>
                  <a:cubicBezTo>
                    <a:pt x="1869830" y="3810"/>
                    <a:pt x="1951320" y="5080"/>
                    <a:pt x="2031113" y="7620"/>
                  </a:cubicBezTo>
                  <a:cubicBezTo>
                    <a:pt x="2073556" y="8890"/>
                    <a:pt x="2115998" y="12700"/>
                    <a:pt x="2158441" y="16510"/>
                  </a:cubicBezTo>
                  <a:cubicBezTo>
                    <a:pt x="2168627" y="16510"/>
                    <a:pt x="2178814" y="16510"/>
                    <a:pt x="2187302" y="16510"/>
                  </a:cubicBezTo>
                  <a:cubicBezTo>
                    <a:pt x="2200482" y="17780"/>
                    <a:pt x="2209372" y="20320"/>
                    <a:pt x="2219532" y="21590"/>
                  </a:cubicBezTo>
                  <a:close/>
                  <a:moveTo>
                    <a:pt x="2229692" y="2597260"/>
                  </a:moveTo>
                  <a:cubicBezTo>
                    <a:pt x="2230962" y="2580750"/>
                    <a:pt x="2232232" y="2568050"/>
                    <a:pt x="2232232" y="2555350"/>
                  </a:cubicBezTo>
                  <a:cubicBezTo>
                    <a:pt x="2230962" y="2443197"/>
                    <a:pt x="2229692" y="2337633"/>
                    <a:pt x="2229692" y="2224101"/>
                  </a:cubicBezTo>
                  <a:cubicBezTo>
                    <a:pt x="2229692" y="2172315"/>
                    <a:pt x="2232232" y="2120529"/>
                    <a:pt x="2230962" y="2068742"/>
                  </a:cubicBezTo>
                  <a:cubicBezTo>
                    <a:pt x="2230962" y="2020940"/>
                    <a:pt x="2229692" y="1971145"/>
                    <a:pt x="2228422" y="1923342"/>
                  </a:cubicBezTo>
                  <a:cubicBezTo>
                    <a:pt x="2223342" y="1849646"/>
                    <a:pt x="2211912" y="323941"/>
                    <a:pt x="2211912" y="250245"/>
                  </a:cubicBezTo>
                  <a:cubicBezTo>
                    <a:pt x="2209372" y="188500"/>
                    <a:pt x="2206832" y="124763"/>
                    <a:pt x="2204292" y="63500"/>
                  </a:cubicBezTo>
                  <a:cubicBezTo>
                    <a:pt x="2203022" y="44450"/>
                    <a:pt x="2201752" y="43180"/>
                    <a:pt x="2182209" y="41910"/>
                  </a:cubicBezTo>
                  <a:cubicBezTo>
                    <a:pt x="2177116" y="41910"/>
                    <a:pt x="2173721" y="41910"/>
                    <a:pt x="2168627" y="40640"/>
                  </a:cubicBezTo>
                  <a:cubicBezTo>
                    <a:pt x="2126185" y="36830"/>
                    <a:pt x="2082044" y="31750"/>
                    <a:pt x="2039601" y="30480"/>
                  </a:cubicBezTo>
                  <a:cubicBezTo>
                    <a:pt x="1936041" y="26670"/>
                    <a:pt x="1830782" y="25400"/>
                    <a:pt x="1727222" y="22860"/>
                  </a:cubicBezTo>
                  <a:cubicBezTo>
                    <a:pt x="1711942" y="22860"/>
                    <a:pt x="1694965" y="22860"/>
                    <a:pt x="1679686" y="22860"/>
                  </a:cubicBezTo>
                  <a:cubicBezTo>
                    <a:pt x="1654220" y="22860"/>
                    <a:pt x="1628754" y="22860"/>
                    <a:pt x="1604986" y="22860"/>
                  </a:cubicBezTo>
                  <a:cubicBezTo>
                    <a:pt x="1550659" y="22860"/>
                    <a:pt x="1496332" y="22860"/>
                    <a:pt x="1443703" y="24130"/>
                  </a:cubicBezTo>
                  <a:cubicBezTo>
                    <a:pt x="1397865" y="25400"/>
                    <a:pt x="625405" y="29210"/>
                    <a:pt x="579566" y="29210"/>
                  </a:cubicBezTo>
                  <a:cubicBezTo>
                    <a:pt x="504867" y="29210"/>
                    <a:pt x="430168" y="26670"/>
                    <a:pt x="355468" y="33020"/>
                  </a:cubicBezTo>
                  <a:cubicBezTo>
                    <a:pt x="316421" y="36830"/>
                    <a:pt x="279071" y="36830"/>
                    <a:pt x="241721" y="38100"/>
                  </a:cubicBezTo>
                  <a:cubicBezTo>
                    <a:pt x="177208" y="41910"/>
                    <a:pt x="112695" y="45720"/>
                    <a:pt x="49530" y="50800"/>
                  </a:cubicBezTo>
                  <a:cubicBezTo>
                    <a:pt x="36830" y="50800"/>
                    <a:pt x="34290" y="53340"/>
                    <a:pt x="33020" y="70985"/>
                  </a:cubicBezTo>
                  <a:cubicBezTo>
                    <a:pt x="31750" y="106837"/>
                    <a:pt x="31750" y="142689"/>
                    <a:pt x="30480" y="178541"/>
                  </a:cubicBezTo>
                  <a:cubicBezTo>
                    <a:pt x="29210" y="238295"/>
                    <a:pt x="26670" y="296056"/>
                    <a:pt x="25400" y="355810"/>
                  </a:cubicBezTo>
                  <a:cubicBezTo>
                    <a:pt x="20320" y="419547"/>
                    <a:pt x="26670" y="1977120"/>
                    <a:pt x="29210" y="2040857"/>
                  </a:cubicBezTo>
                  <a:cubicBezTo>
                    <a:pt x="29210" y="2108578"/>
                    <a:pt x="29210" y="2178290"/>
                    <a:pt x="30480" y="2246011"/>
                  </a:cubicBezTo>
                  <a:cubicBezTo>
                    <a:pt x="30480" y="2295805"/>
                    <a:pt x="33020" y="2345600"/>
                    <a:pt x="33020" y="2395395"/>
                  </a:cubicBezTo>
                  <a:cubicBezTo>
                    <a:pt x="33020" y="2449173"/>
                    <a:pt x="33020" y="2502951"/>
                    <a:pt x="31750" y="2555350"/>
                  </a:cubicBezTo>
                  <a:cubicBezTo>
                    <a:pt x="31750" y="2559160"/>
                    <a:pt x="31750" y="2561700"/>
                    <a:pt x="31750" y="2565510"/>
                  </a:cubicBezTo>
                  <a:cubicBezTo>
                    <a:pt x="31750" y="2575670"/>
                    <a:pt x="35560" y="2579480"/>
                    <a:pt x="44450" y="2579480"/>
                  </a:cubicBezTo>
                  <a:cubicBezTo>
                    <a:pt x="63461" y="2579480"/>
                    <a:pt x="87229" y="2580750"/>
                    <a:pt x="109299" y="2580750"/>
                  </a:cubicBezTo>
                  <a:cubicBezTo>
                    <a:pt x="141556" y="2580750"/>
                    <a:pt x="175510" y="2578210"/>
                    <a:pt x="207767" y="2580750"/>
                  </a:cubicBezTo>
                  <a:cubicBezTo>
                    <a:pt x="260396" y="2584560"/>
                    <a:pt x="313025" y="2587100"/>
                    <a:pt x="365654" y="2585830"/>
                  </a:cubicBezTo>
                  <a:cubicBezTo>
                    <a:pt x="399609" y="2584560"/>
                    <a:pt x="431865" y="2587100"/>
                    <a:pt x="465820" y="2587100"/>
                  </a:cubicBezTo>
                  <a:cubicBezTo>
                    <a:pt x="515053" y="2587100"/>
                    <a:pt x="564287" y="2585830"/>
                    <a:pt x="613521" y="2587100"/>
                  </a:cubicBezTo>
                  <a:cubicBezTo>
                    <a:pt x="686522" y="2588370"/>
                    <a:pt x="1487844" y="2578210"/>
                    <a:pt x="1562543" y="2580750"/>
                  </a:cubicBezTo>
                  <a:cubicBezTo>
                    <a:pt x="1594800" y="2582020"/>
                    <a:pt x="1627056" y="2583290"/>
                    <a:pt x="1657615" y="2583290"/>
                  </a:cubicBezTo>
                  <a:cubicBezTo>
                    <a:pt x="1713640" y="2585830"/>
                    <a:pt x="1767967" y="2582020"/>
                    <a:pt x="1823992" y="2585830"/>
                  </a:cubicBezTo>
                  <a:cubicBezTo>
                    <a:pt x="1869830" y="2588370"/>
                    <a:pt x="1915668" y="2588370"/>
                    <a:pt x="1961506" y="2590910"/>
                  </a:cubicBezTo>
                  <a:cubicBezTo>
                    <a:pt x="2029415" y="2594720"/>
                    <a:pt x="2097323" y="2597260"/>
                    <a:pt x="2165232" y="2598530"/>
                  </a:cubicBezTo>
                  <a:cubicBezTo>
                    <a:pt x="2190698" y="2598530"/>
                    <a:pt x="2209372" y="2597260"/>
                    <a:pt x="2229692" y="2597260"/>
                  </a:cubicBezTo>
                  <a:close/>
                </a:path>
              </a:pathLst>
            </a:custGeom>
            <a:solidFill>
              <a:srgbClr val="F6F3ED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AutoShape 6"/>
          <p:cNvSpPr/>
          <p:nvPr/>
        </p:nvSpPr>
        <p:spPr>
          <a:xfrm>
            <a:off x="9659694" y="1257300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7" name="AutoShape 7"/>
          <p:cNvSpPr/>
          <p:nvPr/>
        </p:nvSpPr>
        <p:spPr>
          <a:xfrm>
            <a:off x="9697122" y="4229100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AutoShape 8"/>
          <p:cNvSpPr/>
          <p:nvPr/>
        </p:nvSpPr>
        <p:spPr>
          <a:xfrm>
            <a:off x="9659694" y="5083729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9" name="AutoShape 9"/>
          <p:cNvSpPr/>
          <p:nvPr/>
        </p:nvSpPr>
        <p:spPr>
          <a:xfrm>
            <a:off x="9659694" y="2696342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0" name="AutoShape 10"/>
          <p:cNvSpPr/>
          <p:nvPr/>
        </p:nvSpPr>
        <p:spPr>
          <a:xfrm>
            <a:off x="9643684" y="3413582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1" name="AutoShape 11"/>
          <p:cNvSpPr/>
          <p:nvPr/>
        </p:nvSpPr>
        <p:spPr>
          <a:xfrm>
            <a:off x="9682076" y="6057900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2" name="AutoShape 12"/>
          <p:cNvSpPr/>
          <p:nvPr/>
        </p:nvSpPr>
        <p:spPr>
          <a:xfrm>
            <a:off x="9659694" y="6875893"/>
            <a:ext cx="6500636" cy="31451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3" name="AutoShape 13"/>
          <p:cNvSpPr/>
          <p:nvPr/>
        </p:nvSpPr>
        <p:spPr>
          <a:xfrm>
            <a:off x="9715339" y="8572500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4" name="AutoShape 14"/>
          <p:cNvSpPr/>
          <p:nvPr/>
        </p:nvSpPr>
        <p:spPr>
          <a:xfrm>
            <a:off x="9682076" y="7810500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5" name="AutoShape 15"/>
          <p:cNvSpPr/>
          <p:nvPr/>
        </p:nvSpPr>
        <p:spPr>
          <a:xfrm>
            <a:off x="9659694" y="1943100"/>
            <a:ext cx="6423852" cy="0"/>
          </a:xfrm>
          <a:prstGeom prst="line">
            <a:avLst/>
          </a:prstGeom>
          <a:ln w="19050" cap="flat">
            <a:solidFill>
              <a:srgbClr val="96303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 rot="1959314" flipH="1">
            <a:off x="15848696" y="8593116"/>
            <a:ext cx="1437045" cy="1344526"/>
          </a:xfrm>
          <a:custGeom>
            <a:avLst/>
            <a:gdLst/>
            <a:ahLst/>
            <a:cxnLst/>
            <a:rect l="l" t="t" r="r" b="b"/>
            <a:pathLst>
              <a:path w="1437045" h="1344526">
                <a:moveTo>
                  <a:pt x="1437045" y="0"/>
                </a:moveTo>
                <a:lnTo>
                  <a:pt x="0" y="0"/>
                </a:lnTo>
                <a:lnTo>
                  <a:pt x="0" y="1344526"/>
                </a:lnTo>
                <a:lnTo>
                  <a:pt x="1437045" y="1344526"/>
                </a:lnTo>
                <a:lnTo>
                  <a:pt x="14370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/>
        </p:nvSpPr>
        <p:spPr>
          <a:xfrm>
            <a:off x="1028700" y="3227717"/>
            <a:ext cx="6935141" cy="432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34"/>
              </a:lnSpc>
            </a:pPr>
            <a:r>
              <a:rPr lang="en-US" sz="8606">
                <a:solidFill>
                  <a:srgbClr val="963035"/>
                </a:solidFill>
                <a:latin typeface="Barlow SemiCondensed Bold"/>
              </a:rPr>
              <a:t>Les 10 conditions </a:t>
            </a:r>
          </a:p>
          <a:p>
            <a:pPr>
              <a:lnSpc>
                <a:spcPts val="8434"/>
              </a:lnSpc>
            </a:pPr>
            <a:r>
              <a:rPr lang="en-US" sz="8606">
                <a:solidFill>
                  <a:srgbClr val="963035"/>
                </a:solidFill>
                <a:latin typeface="Barlow SemiCondensed Bold"/>
              </a:rPr>
              <a:t>pour une bonne communication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72645" y="940602"/>
            <a:ext cx="5763482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Choisir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le bon moment;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72645" y="1612610"/>
            <a:ext cx="5763482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Choisir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le bon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endroit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;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1935" y="2355390"/>
            <a:ext cx="5763482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Parler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au “Je”;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77301" y="3082192"/>
            <a:ext cx="5763482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Parler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calmement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;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77301" y="3878518"/>
            <a:ext cx="5763482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Parler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une personne à la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fois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;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77301" y="4732739"/>
            <a:ext cx="5763482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Avoir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un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langage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respecteux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;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72645" y="5639057"/>
            <a:ext cx="4848400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Être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à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l’écoute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;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77301" y="6527931"/>
            <a:ext cx="4848400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>
                <a:solidFill>
                  <a:srgbClr val="462D5B"/>
                </a:solidFill>
                <a:latin typeface="Mommi"/>
              </a:rPr>
              <a:t>Faire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preuve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d’empathie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;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77301" y="7074479"/>
            <a:ext cx="4848400" cy="753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Avoir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de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l’humilité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et accepter les silences;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40271" y="8236952"/>
            <a:ext cx="4848400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en-US" sz="2158" err="1">
                <a:solidFill>
                  <a:srgbClr val="462D5B"/>
                </a:solidFill>
                <a:latin typeface="Mommi"/>
              </a:rPr>
              <a:t>Vérifier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</a:t>
            </a:r>
            <a:r>
              <a:rPr lang="en-US" sz="2158" err="1">
                <a:solidFill>
                  <a:srgbClr val="462D5B"/>
                </a:solidFill>
                <a:latin typeface="Mommi"/>
              </a:rPr>
              <a:t>ses</a:t>
            </a:r>
            <a:r>
              <a:rPr lang="en-US" sz="2158">
                <a:solidFill>
                  <a:srgbClr val="462D5B"/>
                </a:solidFill>
                <a:latin typeface="Mommi"/>
              </a:rPr>
              <a:t> sources.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15339" y="748465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15339" y="1457814"/>
            <a:ext cx="315478" cy="142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2</a:t>
            </a:r>
          </a:p>
          <a:p>
            <a:pPr>
              <a:lnSpc>
                <a:spcPts val="4925"/>
              </a:lnSpc>
            </a:pPr>
            <a:endParaRPr lang="en-US" sz="3518">
              <a:solidFill>
                <a:srgbClr val="462D5B"/>
              </a:solidFill>
              <a:latin typeface="Mommi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730011" y="2205112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94710" y="2933162"/>
            <a:ext cx="67841" cy="602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706774" y="3745454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697122" y="4590780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6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710504" y="5508993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20728" y="6376794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8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55489" y="7305614"/>
            <a:ext cx="315478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9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679149" y="8072288"/>
            <a:ext cx="661122" cy="80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5"/>
              </a:lnSpc>
            </a:pPr>
            <a:r>
              <a:rPr lang="en-US" sz="3518">
                <a:solidFill>
                  <a:srgbClr val="462D5B"/>
                </a:solidFill>
                <a:latin typeface="Mommi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51370" y="3118945"/>
            <a:ext cx="5969524" cy="6577987"/>
          </a:xfrm>
          <a:custGeom>
            <a:avLst/>
            <a:gdLst/>
            <a:ahLst/>
            <a:cxnLst/>
            <a:rect l="l" t="t" r="r" b="b"/>
            <a:pathLst>
              <a:path w="5969524" h="6577987">
                <a:moveTo>
                  <a:pt x="0" y="0"/>
                </a:moveTo>
                <a:lnTo>
                  <a:pt x="5969523" y="0"/>
                </a:lnTo>
                <a:lnTo>
                  <a:pt x="5969523" y="6577987"/>
                </a:lnTo>
                <a:lnTo>
                  <a:pt x="0" y="6577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1672244" y="3194144"/>
            <a:ext cx="1054910" cy="1096011"/>
          </a:xfrm>
          <a:custGeom>
            <a:avLst/>
            <a:gdLst/>
            <a:ahLst/>
            <a:cxnLst/>
            <a:rect l="l" t="t" r="r" b="b"/>
            <a:pathLst>
              <a:path w="1054910" h="1096011">
                <a:moveTo>
                  <a:pt x="0" y="0"/>
                </a:moveTo>
                <a:lnTo>
                  <a:pt x="1054910" y="0"/>
                </a:lnTo>
                <a:lnTo>
                  <a:pt x="1054910" y="1096011"/>
                </a:lnTo>
                <a:lnTo>
                  <a:pt x="0" y="1096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1554355" y="4789882"/>
            <a:ext cx="1290688" cy="1428147"/>
          </a:xfrm>
          <a:custGeom>
            <a:avLst/>
            <a:gdLst/>
            <a:ahLst/>
            <a:cxnLst/>
            <a:rect l="l" t="t" r="r" b="b"/>
            <a:pathLst>
              <a:path w="1290688" h="1428147">
                <a:moveTo>
                  <a:pt x="0" y="0"/>
                </a:moveTo>
                <a:lnTo>
                  <a:pt x="1290688" y="0"/>
                </a:lnTo>
                <a:lnTo>
                  <a:pt x="1290688" y="1428147"/>
                </a:lnTo>
                <a:lnTo>
                  <a:pt x="0" y="1428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1672244" y="6602507"/>
            <a:ext cx="1322974" cy="1322974"/>
          </a:xfrm>
          <a:custGeom>
            <a:avLst/>
            <a:gdLst/>
            <a:ahLst/>
            <a:cxnLst/>
            <a:rect l="l" t="t" r="r" b="b"/>
            <a:pathLst>
              <a:path w="1322974" h="1322974">
                <a:moveTo>
                  <a:pt x="0" y="0"/>
                </a:moveTo>
                <a:lnTo>
                  <a:pt x="1322974" y="0"/>
                </a:lnTo>
                <a:lnTo>
                  <a:pt x="1322974" y="1322974"/>
                </a:lnTo>
                <a:lnTo>
                  <a:pt x="0" y="1322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3323633" y="339530"/>
            <a:ext cx="11640735" cy="1382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7"/>
              </a:lnSpc>
            </a:pPr>
            <a:r>
              <a:rPr lang="en-US" sz="8891">
                <a:solidFill>
                  <a:srgbClr val="963035"/>
                </a:solidFill>
                <a:latin typeface="Barlow SemiCondensed Bold"/>
              </a:rPr>
              <a:t>La résolution de conflits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8158" y="1547799"/>
            <a:ext cx="6091683" cy="119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7688">
                <a:solidFill>
                  <a:srgbClr val="000000"/>
                </a:solidFill>
                <a:latin typeface="Barlow SemiCondensed Bold"/>
              </a:rPr>
              <a:t>En 4 étapes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3949" y="3109780"/>
            <a:ext cx="3144365" cy="98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1"/>
              </a:lnSpc>
            </a:pPr>
            <a:r>
              <a:rPr lang="en-US" sz="4689">
                <a:solidFill>
                  <a:srgbClr val="963035"/>
                </a:solidFill>
                <a:latin typeface="Montserrat Classic"/>
              </a:rPr>
              <a:t>Se calmer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3949" y="4871586"/>
            <a:ext cx="3144365" cy="98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1"/>
              </a:lnSpc>
            </a:pPr>
            <a:r>
              <a:rPr lang="en-US" sz="4689" err="1">
                <a:solidFill>
                  <a:srgbClr val="963035"/>
                </a:solidFill>
                <a:latin typeface="Montserrat Classic"/>
              </a:rPr>
              <a:t>Échanger</a:t>
            </a:r>
            <a:endParaRPr lang="en-US" sz="4689">
              <a:solidFill>
                <a:srgbClr val="963035"/>
              </a:solidFill>
              <a:latin typeface="Montserrat Class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63949" y="6631624"/>
            <a:ext cx="3144365" cy="98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1"/>
              </a:lnSpc>
            </a:pPr>
            <a:r>
              <a:rPr lang="en-US" sz="4689" err="1">
                <a:solidFill>
                  <a:srgbClr val="963035"/>
                </a:solidFill>
                <a:latin typeface="Montserrat Classic"/>
              </a:rPr>
              <a:t>Chercher</a:t>
            </a:r>
            <a:endParaRPr lang="en-US" sz="4689">
              <a:solidFill>
                <a:srgbClr val="963035"/>
              </a:solidFill>
              <a:latin typeface="Montserrat Classic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630831" y="8306481"/>
            <a:ext cx="1405799" cy="1501338"/>
          </a:xfrm>
          <a:custGeom>
            <a:avLst/>
            <a:gdLst/>
            <a:ahLst/>
            <a:cxnLst/>
            <a:rect l="l" t="t" r="r" b="b"/>
            <a:pathLst>
              <a:path w="1405799" h="1501338">
                <a:moveTo>
                  <a:pt x="0" y="0"/>
                </a:moveTo>
                <a:lnTo>
                  <a:pt x="1405799" y="0"/>
                </a:lnTo>
                <a:lnTo>
                  <a:pt x="1405799" y="1501338"/>
                </a:lnTo>
                <a:lnTo>
                  <a:pt x="0" y="1501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/>
        </p:nvSpPr>
        <p:spPr>
          <a:xfrm>
            <a:off x="6663949" y="8391663"/>
            <a:ext cx="3144365" cy="98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1"/>
              </a:lnSpc>
            </a:pPr>
            <a:r>
              <a:rPr lang="en-US" sz="4689" err="1">
                <a:solidFill>
                  <a:srgbClr val="963035"/>
                </a:solidFill>
                <a:latin typeface="Montserrat Classic"/>
              </a:rPr>
              <a:t>Trouver</a:t>
            </a:r>
            <a:endParaRPr lang="en-US" sz="4689">
              <a:solidFill>
                <a:srgbClr val="963035"/>
              </a:solidFill>
              <a:latin typeface="Montserrat Class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2098" y="2985247"/>
            <a:ext cx="7039001" cy="5569352"/>
            <a:chOff x="0" y="0"/>
            <a:chExt cx="2323273" cy="2412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23273" cy="2412387"/>
            </a:xfrm>
            <a:custGeom>
              <a:avLst/>
              <a:gdLst/>
              <a:ahLst/>
              <a:cxnLst/>
              <a:rect l="l" t="t" r="r" b="b"/>
              <a:pathLst>
                <a:path w="2323273" h="2412387">
                  <a:moveTo>
                    <a:pt x="44141" y="0"/>
                  </a:moveTo>
                  <a:lnTo>
                    <a:pt x="2279132" y="0"/>
                  </a:lnTo>
                  <a:cubicBezTo>
                    <a:pt x="2303510" y="0"/>
                    <a:pt x="2323273" y="19762"/>
                    <a:pt x="2323273" y="44141"/>
                  </a:cubicBezTo>
                  <a:lnTo>
                    <a:pt x="2323273" y="2368246"/>
                  </a:lnTo>
                  <a:cubicBezTo>
                    <a:pt x="2323273" y="2392624"/>
                    <a:pt x="2303510" y="2412387"/>
                    <a:pt x="2279132" y="2412387"/>
                  </a:cubicBezTo>
                  <a:lnTo>
                    <a:pt x="44141" y="2412387"/>
                  </a:lnTo>
                  <a:cubicBezTo>
                    <a:pt x="19762" y="2412387"/>
                    <a:pt x="0" y="2392624"/>
                    <a:pt x="0" y="2368246"/>
                  </a:cubicBezTo>
                  <a:lnTo>
                    <a:pt x="0" y="44141"/>
                  </a:lnTo>
                  <a:cubicBezTo>
                    <a:pt x="0" y="19762"/>
                    <a:pt x="19762" y="0"/>
                    <a:pt x="44141" y="0"/>
                  </a:cubicBezTo>
                  <a:close/>
                </a:path>
              </a:pathLst>
            </a:custGeom>
            <a:solidFill>
              <a:srgbClr val="8CC63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57400" y="3412631"/>
            <a:ext cx="6070600" cy="4792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réaction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peut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aider à faire cesser les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d’intimidation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Restez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calme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et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contrôlez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réaction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physique et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émotionnelle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</a:t>
            </a:r>
          </a:p>
          <a:p>
            <a:pPr marL="192055" lvl="1" algn="just">
              <a:lnSpc>
                <a:spcPts val="249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Parlez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directement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avec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l’auteur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inappropriés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Ne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cédez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jamais au chantage;</a:t>
            </a:r>
          </a:p>
          <a:p>
            <a:pPr marL="192055" lvl="1" algn="just">
              <a:lnSpc>
                <a:spcPts val="249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Ignorez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les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comportements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inappropriés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192055" lvl="1" algn="just">
              <a:lnSpc>
                <a:spcPts val="249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Évitez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d’être seul(e) avec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l’agresseur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(e);</a:t>
            </a:r>
          </a:p>
          <a:p>
            <a:pPr marL="192055" lvl="1" algn="just">
              <a:lnSpc>
                <a:spcPts val="249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Allez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chercher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soutien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personne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confiance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famille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ami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(e),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ressource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</p:txBody>
      </p:sp>
      <p:sp>
        <p:nvSpPr>
          <p:cNvPr id="6" name="Freeform 6"/>
          <p:cNvSpPr/>
          <p:nvPr/>
        </p:nvSpPr>
        <p:spPr>
          <a:xfrm rot="705096">
            <a:off x="10975690" y="1610934"/>
            <a:ext cx="908747" cy="908747"/>
          </a:xfrm>
          <a:custGeom>
            <a:avLst/>
            <a:gdLst/>
            <a:ahLst/>
            <a:cxnLst/>
            <a:rect l="l" t="t" r="r" b="b"/>
            <a:pathLst>
              <a:path w="908747" h="908747">
                <a:moveTo>
                  <a:pt x="0" y="0"/>
                </a:moveTo>
                <a:lnTo>
                  <a:pt x="908746" y="0"/>
                </a:lnTo>
                <a:lnTo>
                  <a:pt x="908746" y="908747"/>
                </a:lnTo>
                <a:lnTo>
                  <a:pt x="0" y="908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0" y="504587"/>
            <a:ext cx="18288000" cy="11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7685">
                <a:solidFill>
                  <a:srgbClr val="963035"/>
                </a:solidFill>
                <a:latin typeface="Barlow SemiCondensed Semi-Bold"/>
              </a:rPr>
              <a:t>PISTES DE SOLUTIONS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06033" y="1732401"/>
            <a:ext cx="4283601" cy="84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3200">
                <a:solidFill>
                  <a:srgbClr val="000000"/>
                </a:solidFill>
                <a:latin typeface="Sergio Trendy Bold"/>
              </a:rPr>
              <a:t>VOUS ÊTES</a:t>
            </a:r>
            <a:r>
              <a:rPr lang="en-US" sz="3200">
                <a:solidFill>
                  <a:srgbClr val="963035"/>
                </a:solidFill>
                <a:latin typeface="Sergio Trendy Bold"/>
              </a:rPr>
              <a:t> VICTIME </a:t>
            </a:r>
            <a:r>
              <a:rPr lang="en-US" sz="3200">
                <a:solidFill>
                  <a:srgbClr val="000000"/>
                </a:solidFill>
                <a:latin typeface="Sergio Trendy Bold"/>
              </a:rPr>
              <a:t>D'INTIMIDATION ?</a:t>
            </a: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6DB21323-F760-7CB4-A726-2FD6EBC8AD53}"/>
              </a:ext>
            </a:extLst>
          </p:cNvPr>
          <p:cNvGrpSpPr/>
          <p:nvPr/>
        </p:nvGrpSpPr>
        <p:grpSpPr>
          <a:xfrm>
            <a:off x="9321800" y="2618251"/>
            <a:ext cx="6728111" cy="5936348"/>
            <a:chOff x="0" y="-38100"/>
            <a:chExt cx="2323273" cy="245048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75759788-D73E-0232-3035-84725AE74DB1}"/>
                </a:ext>
              </a:extLst>
            </p:cNvPr>
            <p:cNvSpPr/>
            <p:nvPr/>
          </p:nvSpPr>
          <p:spPr>
            <a:xfrm>
              <a:off x="0" y="92716"/>
              <a:ext cx="2323273" cy="2319671"/>
            </a:xfrm>
            <a:custGeom>
              <a:avLst/>
              <a:gdLst/>
              <a:ahLst/>
              <a:cxnLst/>
              <a:rect l="l" t="t" r="r" b="b"/>
              <a:pathLst>
                <a:path w="2323273" h="2412387">
                  <a:moveTo>
                    <a:pt x="44141" y="0"/>
                  </a:moveTo>
                  <a:lnTo>
                    <a:pt x="2279132" y="0"/>
                  </a:lnTo>
                  <a:cubicBezTo>
                    <a:pt x="2303510" y="0"/>
                    <a:pt x="2323273" y="19762"/>
                    <a:pt x="2323273" y="44141"/>
                  </a:cubicBezTo>
                  <a:lnTo>
                    <a:pt x="2323273" y="2368246"/>
                  </a:lnTo>
                  <a:cubicBezTo>
                    <a:pt x="2323273" y="2392624"/>
                    <a:pt x="2303510" y="2412387"/>
                    <a:pt x="2279132" y="2412387"/>
                  </a:cubicBezTo>
                  <a:lnTo>
                    <a:pt x="44141" y="2412387"/>
                  </a:lnTo>
                  <a:cubicBezTo>
                    <a:pt x="19762" y="2412387"/>
                    <a:pt x="0" y="2392624"/>
                    <a:pt x="0" y="2368246"/>
                  </a:cubicBezTo>
                  <a:lnTo>
                    <a:pt x="0" y="44141"/>
                  </a:lnTo>
                  <a:cubicBezTo>
                    <a:pt x="0" y="19762"/>
                    <a:pt x="19762" y="0"/>
                    <a:pt x="44141" y="0"/>
                  </a:cubicBezTo>
                  <a:close/>
                </a:path>
              </a:pathLst>
            </a:custGeom>
            <a:solidFill>
              <a:srgbClr val="8CC63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2E3DBB79-0B7B-D94F-C82C-D5ACA4F4DC8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8"/>
                </a:lnSpc>
              </a:pPr>
              <a:endParaRPr/>
            </a:p>
          </p:txBody>
        </p: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34A2EB84-1F21-8267-CCF2-4AAA9563F381}"/>
              </a:ext>
            </a:extLst>
          </p:cNvPr>
          <p:cNvSpPr txBox="1"/>
          <p:nvPr/>
        </p:nvSpPr>
        <p:spPr>
          <a:xfrm>
            <a:off x="9776005" y="4068015"/>
            <a:ext cx="5679723" cy="350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Dénoncez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b="1" i="1" dirty="0">
                <a:solidFill>
                  <a:srgbClr val="000000"/>
                </a:solidFill>
                <a:latin typeface="Montserrat Semi-Bold"/>
              </a:rPr>
              <a:t>Sans </a:t>
            </a:r>
            <a:r>
              <a:rPr lang="en-US" sz="2000" b="1" i="1" dirty="0" err="1">
                <a:solidFill>
                  <a:srgbClr val="000000"/>
                </a:solidFill>
                <a:latin typeface="Montserrat Semi-Bold"/>
              </a:rPr>
              <a:t>devenir</a:t>
            </a:r>
            <a:r>
              <a:rPr lang="en-US" sz="2000" b="1" i="1" dirty="0">
                <a:solidFill>
                  <a:srgbClr val="000000"/>
                </a:solidFill>
                <a:latin typeface="Montserrat Semi-Bold"/>
              </a:rPr>
              <a:t> à </a:t>
            </a:r>
            <a:r>
              <a:rPr lang="en-US" sz="2000" b="1" i="1" dirty="0" err="1">
                <a:solidFill>
                  <a:srgbClr val="000000"/>
                </a:solidFill>
                <a:latin typeface="Montserrat Semi-Bold"/>
              </a:rPr>
              <a:t>votre</a:t>
            </a:r>
            <a:r>
              <a:rPr lang="en-US" sz="2000" b="1" i="1" dirty="0">
                <a:solidFill>
                  <a:srgbClr val="000000"/>
                </a:solidFill>
                <a:latin typeface="Montserrat Semi-Bold"/>
              </a:rPr>
              <a:t> tour </a:t>
            </a:r>
            <a:r>
              <a:rPr lang="en-US" sz="2000" b="1" i="1" dirty="0" err="1">
                <a:solidFill>
                  <a:srgbClr val="000000"/>
                </a:solidFill>
                <a:latin typeface="Montserrat Semi-Bold"/>
              </a:rPr>
              <a:t>l’intimidateur</a:t>
            </a:r>
            <a:r>
              <a:rPr lang="en-US" sz="2000" b="1" i="1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Demandez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à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une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personne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confiance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accompagner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dans le processus;</a:t>
            </a:r>
          </a:p>
          <a:p>
            <a:pPr marL="384110" lvl="1" indent="-192055" algn="just">
              <a:lnSpc>
                <a:spcPts val="249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192055" lvl="1" algn="just">
              <a:lnSpc>
                <a:spcPts val="249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Rappelez-vous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n’avez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rien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à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reprocher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Pratiquez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activités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et des sports pour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lesquels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avez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intérêt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afin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développer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confiance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Entourez-vous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gens qui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sont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chers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705096">
            <a:off x="10984885" y="1478979"/>
            <a:ext cx="908747" cy="908747"/>
          </a:xfrm>
          <a:custGeom>
            <a:avLst/>
            <a:gdLst/>
            <a:ahLst/>
            <a:cxnLst/>
            <a:rect l="l" t="t" r="r" b="b"/>
            <a:pathLst>
              <a:path w="908747" h="908747">
                <a:moveTo>
                  <a:pt x="0" y="0"/>
                </a:moveTo>
                <a:lnTo>
                  <a:pt x="908746" y="0"/>
                </a:lnTo>
                <a:lnTo>
                  <a:pt x="908746" y="908747"/>
                </a:lnTo>
                <a:lnTo>
                  <a:pt x="0" y="908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0" y="504587"/>
            <a:ext cx="18288000" cy="11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7685">
                <a:solidFill>
                  <a:srgbClr val="963035"/>
                </a:solidFill>
                <a:latin typeface="Barlow SemiCondensed Semi-Bold"/>
              </a:rPr>
              <a:t>PISTES DE SOLUTIONS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98997" y="1634000"/>
            <a:ext cx="4283601" cy="84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3200">
                <a:solidFill>
                  <a:srgbClr val="000000"/>
                </a:solidFill>
                <a:latin typeface="Sergio Trendy Bold"/>
              </a:rPr>
              <a:t>VOUS ÊTES</a:t>
            </a:r>
            <a:r>
              <a:rPr lang="en-US" sz="3200">
                <a:solidFill>
                  <a:srgbClr val="963035"/>
                </a:solidFill>
                <a:latin typeface="Sergio Trendy Bold"/>
              </a:rPr>
              <a:t> TÉMOIN </a:t>
            </a:r>
            <a:r>
              <a:rPr lang="en-US" sz="3200">
                <a:solidFill>
                  <a:srgbClr val="000000"/>
                </a:solidFill>
                <a:latin typeface="Sergio Trendy Bold"/>
              </a:rPr>
              <a:t>D'INTIMIDATION ?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6AD06D9-23F3-74C8-51BA-85F4926F39EA}"/>
              </a:ext>
            </a:extLst>
          </p:cNvPr>
          <p:cNvGrpSpPr/>
          <p:nvPr/>
        </p:nvGrpSpPr>
        <p:grpSpPr>
          <a:xfrm>
            <a:off x="1971573" y="2796394"/>
            <a:ext cx="6804038" cy="5704126"/>
            <a:chOff x="0" y="0"/>
            <a:chExt cx="2323273" cy="2412387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E4C47E2E-1333-CA9B-FFCB-172C94090C9D}"/>
                </a:ext>
              </a:extLst>
            </p:cNvPr>
            <p:cNvSpPr/>
            <p:nvPr/>
          </p:nvSpPr>
          <p:spPr>
            <a:xfrm>
              <a:off x="0" y="0"/>
              <a:ext cx="2323273" cy="2412387"/>
            </a:xfrm>
            <a:custGeom>
              <a:avLst/>
              <a:gdLst/>
              <a:ahLst/>
              <a:cxnLst/>
              <a:rect l="l" t="t" r="r" b="b"/>
              <a:pathLst>
                <a:path w="2323273" h="2412387">
                  <a:moveTo>
                    <a:pt x="44141" y="0"/>
                  </a:moveTo>
                  <a:lnTo>
                    <a:pt x="2279132" y="0"/>
                  </a:lnTo>
                  <a:cubicBezTo>
                    <a:pt x="2303510" y="0"/>
                    <a:pt x="2323273" y="19762"/>
                    <a:pt x="2323273" y="44141"/>
                  </a:cubicBezTo>
                  <a:lnTo>
                    <a:pt x="2323273" y="2368246"/>
                  </a:lnTo>
                  <a:cubicBezTo>
                    <a:pt x="2323273" y="2392624"/>
                    <a:pt x="2303510" y="2412387"/>
                    <a:pt x="2279132" y="2412387"/>
                  </a:cubicBezTo>
                  <a:lnTo>
                    <a:pt x="44141" y="2412387"/>
                  </a:lnTo>
                  <a:cubicBezTo>
                    <a:pt x="19762" y="2412387"/>
                    <a:pt x="0" y="2392624"/>
                    <a:pt x="0" y="2368246"/>
                  </a:cubicBezTo>
                  <a:lnTo>
                    <a:pt x="0" y="44141"/>
                  </a:lnTo>
                  <a:cubicBezTo>
                    <a:pt x="0" y="19762"/>
                    <a:pt x="19762" y="0"/>
                    <a:pt x="44141" y="0"/>
                  </a:cubicBezTo>
                  <a:close/>
                </a:path>
              </a:pathLst>
            </a:custGeom>
            <a:solidFill>
              <a:srgbClr val="8CC63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8FE1AEBF-1C22-4854-C5A8-AC4C381EE54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8"/>
                </a:lnSpc>
              </a:pPr>
              <a:endParaRPr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34DD13A5-A6FD-AFDD-98D3-60488499D97D}"/>
              </a:ext>
            </a:extLst>
          </p:cNvPr>
          <p:cNvSpPr txBox="1"/>
          <p:nvPr/>
        </p:nvSpPr>
        <p:spPr>
          <a:xfrm>
            <a:off x="2249871" y="3136645"/>
            <a:ext cx="6087676" cy="570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561"/>
              </a:lnSpc>
            </a:pP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Les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témoins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ont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plus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pouvoir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pense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dans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une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situation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d’intimidation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</a:p>
          <a:p>
            <a:pPr algn="just">
              <a:lnSpc>
                <a:spcPts val="2561"/>
              </a:lnSpc>
            </a:pP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*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Selon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les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statistiques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du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Gouvernement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du Québec, 88% des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scènes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de violence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ou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d’intimidation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se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déroulent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en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présence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témoins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et les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cessent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à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l’intérieur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de 10 </a:t>
            </a:r>
            <a:r>
              <a:rPr lang="fr-CA" sz="1600" i="1" dirty="0">
                <a:solidFill>
                  <a:srgbClr val="000000"/>
                </a:solidFill>
                <a:latin typeface="Montserrat Semi-Bold"/>
              </a:rPr>
              <a:t>secondes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dans les 2/3 des situations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lorsqu’un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témoin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intervient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ontserrat Semi-Bold"/>
              </a:rPr>
              <a:t>directement</a:t>
            </a:r>
            <a:r>
              <a:rPr lang="en-US" sz="1600" i="1" dirty="0">
                <a:solidFill>
                  <a:srgbClr val="000000"/>
                </a:solidFill>
                <a:latin typeface="Montserrat Semi-Bold"/>
              </a:rPr>
              <a:t>.</a:t>
            </a:r>
          </a:p>
          <a:p>
            <a:pPr algn="just">
              <a:lnSpc>
                <a:spcPts val="2561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Évitez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rire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d’intimidation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Rapprochez-vous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la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personne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ciblée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pour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l’agresseur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(e)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comprenne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appuyez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la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victime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197482" lvl="1" algn="just">
              <a:lnSpc>
                <a:spcPts val="2561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Exprimez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verbalement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désaccord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endParaRPr lang="fr-CA" dirty="0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9152899E-06DF-317C-13AD-4B44E2521586}"/>
              </a:ext>
            </a:extLst>
          </p:cNvPr>
          <p:cNvGrpSpPr/>
          <p:nvPr/>
        </p:nvGrpSpPr>
        <p:grpSpPr>
          <a:xfrm>
            <a:off x="9373240" y="2796394"/>
            <a:ext cx="6804038" cy="5704126"/>
            <a:chOff x="0" y="0"/>
            <a:chExt cx="2323273" cy="2412387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3A42EBEC-143E-5AC4-E940-FE017F6AFC0E}"/>
                </a:ext>
              </a:extLst>
            </p:cNvPr>
            <p:cNvSpPr/>
            <p:nvPr/>
          </p:nvSpPr>
          <p:spPr>
            <a:xfrm>
              <a:off x="0" y="0"/>
              <a:ext cx="2323273" cy="2412387"/>
            </a:xfrm>
            <a:custGeom>
              <a:avLst/>
              <a:gdLst/>
              <a:ahLst/>
              <a:cxnLst/>
              <a:rect l="l" t="t" r="r" b="b"/>
              <a:pathLst>
                <a:path w="2323273" h="2412387">
                  <a:moveTo>
                    <a:pt x="44141" y="0"/>
                  </a:moveTo>
                  <a:lnTo>
                    <a:pt x="2279132" y="0"/>
                  </a:lnTo>
                  <a:cubicBezTo>
                    <a:pt x="2303510" y="0"/>
                    <a:pt x="2323273" y="19762"/>
                    <a:pt x="2323273" y="44141"/>
                  </a:cubicBezTo>
                  <a:lnTo>
                    <a:pt x="2323273" y="2368246"/>
                  </a:lnTo>
                  <a:cubicBezTo>
                    <a:pt x="2323273" y="2392624"/>
                    <a:pt x="2303510" y="2412387"/>
                    <a:pt x="2279132" y="2412387"/>
                  </a:cubicBezTo>
                  <a:lnTo>
                    <a:pt x="44141" y="2412387"/>
                  </a:lnTo>
                  <a:cubicBezTo>
                    <a:pt x="19762" y="2412387"/>
                    <a:pt x="0" y="2392624"/>
                    <a:pt x="0" y="2368246"/>
                  </a:cubicBezTo>
                  <a:lnTo>
                    <a:pt x="0" y="44141"/>
                  </a:lnTo>
                  <a:cubicBezTo>
                    <a:pt x="0" y="19762"/>
                    <a:pt x="19762" y="0"/>
                    <a:pt x="44141" y="0"/>
                  </a:cubicBezTo>
                  <a:close/>
                </a:path>
              </a:pathLst>
            </a:custGeom>
            <a:solidFill>
              <a:srgbClr val="8CC63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BB1975E4-FF04-3F2B-F8BA-807C14C2D39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8"/>
                </a:lnSpc>
              </a:pPr>
              <a:endParaRPr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FFE0767-1AAD-B281-A9CB-EE54B10E32A8}"/>
              </a:ext>
            </a:extLst>
          </p:cNvPr>
          <p:cNvSpPr txBox="1"/>
          <p:nvPr/>
        </p:nvSpPr>
        <p:spPr>
          <a:xfrm>
            <a:off x="9581964" y="3611745"/>
            <a:ext cx="6386590" cy="4073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Demandez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aux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autres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témoins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d’agir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avec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Offrez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aide à la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victime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après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l’évènement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197482" lvl="1" algn="just">
              <a:lnSpc>
                <a:spcPts val="2561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Avisez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un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responsable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la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résidence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394963" lvl="1" indent="-197481" algn="just">
              <a:lnSpc>
                <a:spcPts val="2561"/>
              </a:lnSpc>
              <a:buFont typeface="Arial"/>
              <a:buChar char="•"/>
            </a:pPr>
            <a:r>
              <a:rPr lang="fr-FR" sz="2000" b="1" i="0" u="none" strike="noStrike" baseline="0" dirty="0">
                <a:latin typeface="Montserrat SemiBold" panose="020F0502020204030204" pitchFamily="2" charset="0"/>
              </a:rPr>
              <a:t>Avec l’aide du responsable des loisirs, créer un comité responsable d’une campagne de sensibilisation à l’intimidation (affiche, causerie </a:t>
            </a:r>
            <a:r>
              <a:rPr lang="fr-FR" sz="2000" b="1" i="0" u="none" strike="noStrike" baseline="0" dirty="0" err="1">
                <a:latin typeface="Montserrat SemiBold" panose="020F0502020204030204" pitchFamily="2" charset="0"/>
              </a:rPr>
              <a:t>bi-annuelle</a:t>
            </a:r>
            <a:r>
              <a:rPr lang="fr-FR" sz="2000" b="1" i="0" u="none" strike="noStrike" baseline="0" dirty="0">
                <a:latin typeface="Montserrat SemiBold" panose="020F0502020204030204" pitchFamily="2" charset="0"/>
              </a:rPr>
              <a:t>, </a:t>
            </a:r>
            <a:r>
              <a:rPr lang="fr-FR" sz="2000" b="1" i="0" u="none" strike="noStrike" baseline="0" dirty="0" err="1">
                <a:latin typeface="Montserrat SemiBold" panose="020F0502020204030204" pitchFamily="2" charset="0"/>
              </a:rPr>
              <a:t>etc</a:t>
            </a:r>
            <a:r>
              <a:rPr lang="fr-FR" sz="2000" b="1" i="0" u="none" strike="noStrike" baseline="0" dirty="0">
                <a:latin typeface="Montserrat SemiBold" panose="020F0502020204030204" pitchFamily="2" charset="0"/>
              </a:rPr>
              <a:t>). </a:t>
            </a:r>
            <a:endParaRPr lang="en-US" sz="2000" dirty="0">
              <a:solidFill>
                <a:srgbClr val="000000"/>
              </a:solidFill>
              <a:latin typeface="Montserrat Semi-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8071" y="2808033"/>
            <a:ext cx="8808987" cy="7245107"/>
            <a:chOff x="0" y="0"/>
            <a:chExt cx="2242976" cy="21496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2976" cy="2149666"/>
            </a:xfrm>
            <a:custGeom>
              <a:avLst/>
              <a:gdLst/>
              <a:ahLst/>
              <a:cxnLst/>
              <a:rect l="l" t="t" r="r" b="b"/>
              <a:pathLst>
                <a:path w="2242976" h="2149666">
                  <a:moveTo>
                    <a:pt x="45721" y="0"/>
                  </a:moveTo>
                  <a:lnTo>
                    <a:pt x="2197255" y="0"/>
                  </a:lnTo>
                  <a:cubicBezTo>
                    <a:pt x="2222506" y="0"/>
                    <a:pt x="2242976" y="20470"/>
                    <a:pt x="2242976" y="45721"/>
                  </a:cubicBezTo>
                  <a:lnTo>
                    <a:pt x="2242976" y="2103945"/>
                  </a:lnTo>
                  <a:cubicBezTo>
                    <a:pt x="2242976" y="2129196"/>
                    <a:pt x="2222506" y="2149666"/>
                    <a:pt x="2197255" y="2149666"/>
                  </a:cubicBezTo>
                  <a:lnTo>
                    <a:pt x="45721" y="2149666"/>
                  </a:lnTo>
                  <a:cubicBezTo>
                    <a:pt x="20470" y="2149666"/>
                    <a:pt x="0" y="2129196"/>
                    <a:pt x="0" y="2103945"/>
                  </a:cubicBezTo>
                  <a:lnTo>
                    <a:pt x="0" y="45721"/>
                  </a:lnTo>
                  <a:cubicBezTo>
                    <a:pt x="0" y="20470"/>
                    <a:pt x="20470" y="0"/>
                    <a:pt x="45721" y="0"/>
                  </a:cubicBezTo>
                  <a:close/>
                </a:path>
              </a:pathLst>
            </a:custGeom>
            <a:solidFill>
              <a:srgbClr val="8CC63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6514" y="3176875"/>
            <a:ext cx="7912100" cy="6507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2864" lvl="1">
              <a:lnSpc>
                <a:spcPts val="3020"/>
              </a:lnSpc>
            </a:pP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Il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peut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être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difficile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reconnaître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pose des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d’intimidation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Voici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quelques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conseils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afin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d’améliorer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relations avec les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autres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:</a:t>
            </a:r>
          </a:p>
          <a:p>
            <a:pPr marL="232864" lvl="1">
              <a:lnSpc>
                <a:spcPts val="302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465728" lvl="1" indent="-232864">
              <a:lnSpc>
                <a:spcPts val="30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Réfléchissez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à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mots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avant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les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exprimer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232864" lvl="1">
              <a:lnSpc>
                <a:spcPts val="302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465728" lvl="1" indent="-232864">
              <a:lnSpc>
                <a:spcPts val="30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Soyez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conscients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seront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inévitablement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connus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et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reconnus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par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pairs;</a:t>
            </a:r>
          </a:p>
          <a:p>
            <a:pPr marL="465728" lvl="1" indent="-232864">
              <a:lnSpc>
                <a:spcPts val="302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465728" lvl="1" indent="-232864" algn="just">
              <a:lnSpc>
                <a:spcPts val="30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Réfléchissez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à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l’impact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et aux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conséquences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peuvent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avoir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gestes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sur les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autres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;</a:t>
            </a:r>
          </a:p>
          <a:p>
            <a:pPr marL="232864" lvl="1">
              <a:lnSpc>
                <a:spcPts val="3020"/>
              </a:lnSpc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465728" lvl="1" indent="-232864">
              <a:lnSpc>
                <a:spcPts val="30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Allez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chercher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soutien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professionnel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Cela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pourrait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aider à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mieux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gérer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émotions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</a:t>
            </a:r>
          </a:p>
          <a:p>
            <a:pPr marL="465728" lvl="1" indent="-232864">
              <a:lnSpc>
                <a:spcPts val="302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Montserrat Semi-Bold"/>
            </a:endParaRPr>
          </a:p>
          <a:p>
            <a:pPr marL="232864" lvl="1">
              <a:lnSpc>
                <a:spcPts val="302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Quelles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que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soient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motivations,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vous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êtes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responsables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vos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Semi-Bold"/>
              </a:rPr>
              <a:t>comportements</a:t>
            </a:r>
            <a:r>
              <a:rPr lang="en-US" sz="2000" dirty="0">
                <a:solidFill>
                  <a:srgbClr val="000000"/>
                </a:solidFill>
                <a:latin typeface="Montserrat Semi-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 rot="705096">
            <a:off x="11065798" y="1589586"/>
            <a:ext cx="908747" cy="908747"/>
          </a:xfrm>
          <a:custGeom>
            <a:avLst/>
            <a:gdLst/>
            <a:ahLst/>
            <a:cxnLst/>
            <a:rect l="l" t="t" r="r" b="b"/>
            <a:pathLst>
              <a:path w="908747" h="908747">
                <a:moveTo>
                  <a:pt x="0" y="0"/>
                </a:moveTo>
                <a:lnTo>
                  <a:pt x="908746" y="0"/>
                </a:lnTo>
                <a:lnTo>
                  <a:pt x="908746" y="908747"/>
                </a:lnTo>
                <a:lnTo>
                  <a:pt x="0" y="908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0" y="504587"/>
            <a:ext cx="18288000" cy="110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0"/>
              </a:lnSpc>
            </a:pPr>
            <a:r>
              <a:rPr lang="en-US" sz="7685">
                <a:solidFill>
                  <a:srgbClr val="963035"/>
                </a:solidFill>
                <a:latin typeface="Barlow SemiCondensed Semi-Bold"/>
              </a:rPr>
              <a:t>PISTES DE SOLUTIONS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06033" y="1732401"/>
            <a:ext cx="4283601" cy="84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3200">
                <a:solidFill>
                  <a:srgbClr val="000000"/>
                </a:solidFill>
                <a:latin typeface="Sergio Trendy Bold"/>
              </a:rPr>
              <a:t>VOUS AVEZ</a:t>
            </a:r>
            <a:r>
              <a:rPr lang="en-US" sz="3200">
                <a:solidFill>
                  <a:srgbClr val="963035"/>
                </a:solidFill>
                <a:latin typeface="Sergio Trendy Bold"/>
              </a:rPr>
              <a:t> INTIMIDÉ </a:t>
            </a:r>
            <a:r>
              <a:rPr lang="en-US" sz="3200">
                <a:solidFill>
                  <a:srgbClr val="000000"/>
                </a:solidFill>
                <a:latin typeface="Sergio Trendy Bold"/>
              </a:rPr>
              <a:t>QUELQU‘UN?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017431" y="1317783"/>
            <a:ext cx="8242640" cy="8942837"/>
            <a:chOff x="0" y="0"/>
            <a:chExt cx="1013739" cy="1111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739" cy="1111158"/>
            </a:xfrm>
            <a:custGeom>
              <a:avLst/>
              <a:gdLst/>
              <a:ahLst/>
              <a:cxnLst/>
              <a:rect l="l" t="t" r="r" b="b"/>
              <a:pathLst>
                <a:path w="1013739" h="1111158">
                  <a:moveTo>
                    <a:pt x="101827" y="0"/>
                  </a:moveTo>
                  <a:lnTo>
                    <a:pt x="911912" y="0"/>
                  </a:lnTo>
                  <a:cubicBezTo>
                    <a:pt x="938918" y="0"/>
                    <a:pt x="964818" y="10728"/>
                    <a:pt x="983914" y="29824"/>
                  </a:cubicBezTo>
                  <a:cubicBezTo>
                    <a:pt x="1003010" y="48921"/>
                    <a:pt x="1013739" y="74821"/>
                    <a:pt x="1013739" y="101827"/>
                  </a:cubicBezTo>
                  <a:lnTo>
                    <a:pt x="1013739" y="1009332"/>
                  </a:lnTo>
                  <a:cubicBezTo>
                    <a:pt x="1013739" y="1036338"/>
                    <a:pt x="1003010" y="1062238"/>
                    <a:pt x="983914" y="1081334"/>
                  </a:cubicBezTo>
                  <a:cubicBezTo>
                    <a:pt x="964818" y="1100430"/>
                    <a:pt x="938918" y="1111158"/>
                    <a:pt x="911912" y="1111158"/>
                  </a:cubicBezTo>
                  <a:lnTo>
                    <a:pt x="101827" y="1111158"/>
                  </a:lnTo>
                  <a:cubicBezTo>
                    <a:pt x="74821" y="1111158"/>
                    <a:pt x="48921" y="1100430"/>
                    <a:pt x="29824" y="1081334"/>
                  </a:cubicBezTo>
                  <a:cubicBezTo>
                    <a:pt x="10728" y="1062238"/>
                    <a:pt x="0" y="1036338"/>
                    <a:pt x="0" y="1009332"/>
                  </a:cubicBezTo>
                  <a:lnTo>
                    <a:pt x="0" y="101827"/>
                  </a:lnTo>
                  <a:cubicBezTo>
                    <a:pt x="0" y="74821"/>
                    <a:pt x="10728" y="48921"/>
                    <a:pt x="29824" y="29824"/>
                  </a:cubicBezTo>
                  <a:cubicBezTo>
                    <a:pt x="48921" y="10728"/>
                    <a:pt x="74821" y="0"/>
                    <a:pt x="101827" y="0"/>
                  </a:cubicBezTo>
                  <a:close/>
                </a:path>
              </a:pathLst>
            </a:custGeom>
            <a:solidFill>
              <a:srgbClr val="8CC63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7940" tIns="27940" rIns="27940" bIns="27940" rtlCol="0" anchor="ctr"/>
            <a:lstStyle/>
            <a:p>
              <a:pPr algn="ctr">
                <a:lnSpc>
                  <a:spcPts val="147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5535" y="2282565"/>
            <a:ext cx="5000161" cy="8242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Centre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d’action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bénévole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Solange-Beauchamp (ITMAV)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Ligne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Aide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Maltraitance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Adultes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Aînés</a:t>
            </a: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Partout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au Québec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Centre de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prévention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suicide </a:t>
            </a: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Le Faubourg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Mesures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Alternatives des Basses-Laurentides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CLSC Thérèse-De Blainville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Police de Blainville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Régie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intermunicipale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</a:t>
            </a: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Thérèse-De Blainville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Police de Ste-Anne-des-Plaines </a:t>
            </a: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et Bois-des-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Filion</a:t>
            </a: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C.A.V.A.C.</a:t>
            </a:r>
          </a:p>
          <a:p>
            <a:pPr>
              <a:lnSpc>
                <a:spcPts val="2248"/>
              </a:lnSpc>
            </a:pPr>
            <a:endParaRPr lang="en-US" sz="22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248"/>
              </a:lnSpc>
            </a:pP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Info-</a:t>
            </a:r>
            <a:r>
              <a:rPr lang="en-US" sz="2200" spc="129" err="1">
                <a:solidFill>
                  <a:srgbClr val="000000"/>
                </a:solidFill>
                <a:latin typeface="Glacial Indifference Bold"/>
              </a:rPr>
              <a:t>Santé</a:t>
            </a:r>
            <a:r>
              <a:rPr lang="en-US" sz="2200" spc="129">
                <a:solidFill>
                  <a:srgbClr val="000000"/>
                </a:solidFill>
                <a:latin typeface="Glacial Indifference Bold"/>
              </a:rPr>
              <a:t> pour Info-Social</a:t>
            </a:r>
          </a:p>
          <a:p>
            <a:pPr>
              <a:lnSpc>
                <a:spcPts val="2599"/>
              </a:lnSpc>
            </a:pPr>
            <a:endParaRPr lang="en-US" sz="2000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599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77830" y="3077656"/>
            <a:ext cx="2384172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514-489-2287</a:t>
            </a:r>
            <a:endParaRPr lang="en-US" sz="1303" spc="130">
              <a:solidFill>
                <a:srgbClr val="000000"/>
              </a:solidFill>
              <a:latin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077830" y="3519748"/>
            <a:ext cx="3417891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1-888-489-2287</a:t>
            </a:r>
            <a:endParaRPr lang="en-US" sz="1303" spc="130">
              <a:solidFill>
                <a:srgbClr val="000000"/>
              </a:solidFill>
              <a:latin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086730" y="4112306"/>
            <a:ext cx="2768925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1-866-277-3553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86730" y="4906567"/>
            <a:ext cx="1983746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450-437-9903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77327" y="5747090"/>
            <a:ext cx="1983746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450-433-2777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86730" y="6393649"/>
            <a:ext cx="2228751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450-434-5300</a:t>
            </a:r>
            <a:endParaRPr lang="en-US" sz="1303" spc="130">
              <a:solidFill>
                <a:srgbClr val="000000"/>
              </a:solidFill>
              <a:latin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077327" y="6939945"/>
            <a:ext cx="1983746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450-435-2421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77327" y="7722851"/>
            <a:ext cx="1983746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450-471-4121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98254" y="8481028"/>
            <a:ext cx="2745875" cy="387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1-800-492-2822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86730" y="9115830"/>
            <a:ext cx="1983746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811 - option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86730" y="2254231"/>
            <a:ext cx="2571578" cy="38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7"/>
              </a:lnSpc>
            </a:pPr>
            <a:r>
              <a:rPr lang="en-US" sz="2200" spc="130">
                <a:solidFill>
                  <a:srgbClr val="000000"/>
                </a:solidFill>
                <a:latin typeface="Glacial Indifference"/>
              </a:rPr>
              <a:t>450-430-5056</a:t>
            </a:r>
            <a:endParaRPr lang="en-US" sz="1303" spc="130">
              <a:solidFill>
                <a:srgbClr val="000000"/>
              </a:solidFill>
              <a:latin typeface="Glacial Indifferen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735698" y="2663067"/>
            <a:ext cx="1993353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2200">
                <a:solidFill>
                  <a:srgbClr val="000000"/>
                </a:solidFill>
                <a:latin typeface="Glacial Indifference"/>
              </a:rPr>
              <a:t>poste 225</a:t>
            </a:r>
          </a:p>
        </p:txBody>
      </p:sp>
      <p:sp>
        <p:nvSpPr>
          <p:cNvPr id="18" name="Freeform 18"/>
          <p:cNvSpPr/>
          <p:nvPr/>
        </p:nvSpPr>
        <p:spPr>
          <a:xfrm>
            <a:off x="7103586" y="1040804"/>
            <a:ext cx="558008" cy="558008"/>
          </a:xfrm>
          <a:custGeom>
            <a:avLst/>
            <a:gdLst/>
            <a:ahLst/>
            <a:cxnLst/>
            <a:rect l="l" t="t" r="r" b="b"/>
            <a:pathLst>
              <a:path w="558008" h="558008">
                <a:moveTo>
                  <a:pt x="0" y="0"/>
                </a:moveTo>
                <a:lnTo>
                  <a:pt x="558008" y="0"/>
                </a:lnTo>
                <a:lnTo>
                  <a:pt x="558008" y="558009"/>
                </a:lnTo>
                <a:lnTo>
                  <a:pt x="0" y="558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TextBox 19"/>
          <p:cNvSpPr txBox="1"/>
          <p:nvPr/>
        </p:nvSpPr>
        <p:spPr>
          <a:xfrm>
            <a:off x="0" y="984939"/>
            <a:ext cx="18288000" cy="54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5"/>
              </a:lnSpc>
            </a:pPr>
            <a:r>
              <a:rPr lang="en-US" sz="2808">
                <a:solidFill>
                  <a:srgbClr val="963035"/>
                </a:solidFill>
                <a:latin typeface="Sergio Trendy Bold"/>
              </a:rPr>
              <a:t>RESSOURCES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5249" y="-1837"/>
            <a:ext cx="18288000" cy="110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6"/>
              </a:lnSpc>
            </a:pPr>
            <a:r>
              <a:rPr lang="en-US" sz="7690" err="1">
                <a:solidFill>
                  <a:srgbClr val="963035"/>
                </a:solidFill>
                <a:latin typeface="Barlow SemiCondensed Semi-Bold"/>
              </a:rPr>
              <a:t>Bottin</a:t>
            </a:r>
            <a:r>
              <a:rPr lang="en-US" sz="7690">
                <a:solidFill>
                  <a:srgbClr val="963035"/>
                </a:solidFill>
                <a:latin typeface="Barlow SemiCondensed Semi-Bold"/>
              </a:rPr>
              <a:t> </a:t>
            </a:r>
            <a:r>
              <a:rPr lang="en-US" sz="7690" err="1">
                <a:solidFill>
                  <a:srgbClr val="963035"/>
                </a:solidFill>
                <a:latin typeface="Barlow SemiCondensed Semi-Bold"/>
              </a:rPr>
              <a:t>téléphonique</a:t>
            </a:r>
            <a:endParaRPr lang="en-US" sz="7690">
              <a:solidFill>
                <a:srgbClr val="963035"/>
              </a:solidFill>
              <a:latin typeface="Barlow SemiCondensed Semi-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068646" y="-2375265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0" y="2104449"/>
            <a:ext cx="18392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Qu’est-ce qui définit l’intimidation?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375025" y="3874261"/>
            <a:ext cx="714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Gestes généralement délibérés et répétitifs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555917" y="3869020"/>
            <a:ext cx="5472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Gestes qui ont pour but de nuire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507672" y="5735782"/>
            <a:ext cx="6636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Se produit toujours dans un rapport de pouvoir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5781006"/>
            <a:ext cx="6277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Toutes ces réponses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0027796" y="5315570"/>
            <a:ext cx="6417233" cy="18513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98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068646" y="-2375265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VRAI OU FAUX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0" y="3120868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Trop de taquineries peuvent blesser et devenir de l’intimidation.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5492598" y="6232317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VRAI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1936598" y="6232316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FAUX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4270924" y="5870347"/>
            <a:ext cx="3916931" cy="155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8E4C9BE-EBED-75F3-5DC5-8B5CF9D49128}"/>
              </a:ext>
            </a:extLst>
          </p:cNvPr>
          <p:cNvSpPr/>
          <p:nvPr/>
        </p:nvSpPr>
        <p:spPr>
          <a:xfrm>
            <a:off x="12925812" y="250776"/>
            <a:ext cx="1245981" cy="1058507"/>
          </a:xfrm>
          <a:custGeom>
            <a:avLst/>
            <a:gdLst/>
            <a:ahLst/>
            <a:cxnLst/>
            <a:rect l="l" t="t" r="r" b="b"/>
            <a:pathLst>
              <a:path w="1245981" h="1058507">
                <a:moveTo>
                  <a:pt x="0" y="0"/>
                </a:moveTo>
                <a:lnTo>
                  <a:pt x="1245981" y="0"/>
                </a:lnTo>
                <a:lnTo>
                  <a:pt x="1245981" y="1058507"/>
                </a:lnTo>
                <a:lnTo>
                  <a:pt x="0" y="105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699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223426A-E8DC-8454-D12F-32FCB2927EDE}"/>
              </a:ext>
            </a:extLst>
          </p:cNvPr>
          <p:cNvSpPr/>
          <p:nvPr/>
        </p:nvSpPr>
        <p:spPr>
          <a:xfrm>
            <a:off x="4475801" y="250776"/>
            <a:ext cx="1271607" cy="1058507"/>
          </a:xfrm>
          <a:custGeom>
            <a:avLst/>
            <a:gdLst/>
            <a:ahLst/>
            <a:cxnLst/>
            <a:rect l="l" t="t" r="r" b="b"/>
            <a:pathLst>
              <a:path w="1271607" h="1058507">
                <a:moveTo>
                  <a:pt x="0" y="0"/>
                </a:moveTo>
                <a:lnTo>
                  <a:pt x="1271607" y="0"/>
                </a:lnTo>
                <a:lnTo>
                  <a:pt x="1271607" y="1058508"/>
                </a:lnTo>
                <a:lnTo>
                  <a:pt x="0" y="1058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3024"/>
            </a:stretch>
          </a:blip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8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345239" y="-2895439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VRAI OU FAUX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0" y="3120868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L’intimidation se produit généralement dans une relation de confiance.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5492598" y="6232317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VRAI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1630888" y="6275265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FAUX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0386402" y="5934068"/>
            <a:ext cx="3916931" cy="155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8E4C9BE-EBED-75F3-5DC5-8B5CF9D49128}"/>
              </a:ext>
            </a:extLst>
          </p:cNvPr>
          <p:cNvSpPr/>
          <p:nvPr/>
        </p:nvSpPr>
        <p:spPr>
          <a:xfrm>
            <a:off x="12925812" y="250776"/>
            <a:ext cx="1245981" cy="1058507"/>
          </a:xfrm>
          <a:custGeom>
            <a:avLst/>
            <a:gdLst/>
            <a:ahLst/>
            <a:cxnLst/>
            <a:rect l="l" t="t" r="r" b="b"/>
            <a:pathLst>
              <a:path w="1245981" h="1058507">
                <a:moveTo>
                  <a:pt x="0" y="0"/>
                </a:moveTo>
                <a:lnTo>
                  <a:pt x="1245981" y="0"/>
                </a:lnTo>
                <a:lnTo>
                  <a:pt x="1245981" y="1058507"/>
                </a:lnTo>
                <a:lnTo>
                  <a:pt x="0" y="105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699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223426A-E8DC-8454-D12F-32FCB2927EDE}"/>
              </a:ext>
            </a:extLst>
          </p:cNvPr>
          <p:cNvSpPr/>
          <p:nvPr/>
        </p:nvSpPr>
        <p:spPr>
          <a:xfrm>
            <a:off x="4475801" y="250776"/>
            <a:ext cx="1271607" cy="1058507"/>
          </a:xfrm>
          <a:custGeom>
            <a:avLst/>
            <a:gdLst/>
            <a:ahLst/>
            <a:cxnLst/>
            <a:rect l="l" t="t" r="r" b="b"/>
            <a:pathLst>
              <a:path w="1271607" h="1058507">
                <a:moveTo>
                  <a:pt x="0" y="0"/>
                </a:moveTo>
                <a:lnTo>
                  <a:pt x="1271607" y="0"/>
                </a:lnTo>
                <a:lnTo>
                  <a:pt x="1271607" y="1058508"/>
                </a:lnTo>
                <a:lnTo>
                  <a:pt x="0" y="1058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3024"/>
            </a:stretch>
          </a:blip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50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606564E-1661-C971-CB0E-3E2665A5E606}"/>
              </a:ext>
            </a:extLst>
          </p:cNvPr>
          <p:cNvSpPr txBox="1"/>
          <p:nvPr/>
        </p:nvSpPr>
        <p:spPr>
          <a:xfrm>
            <a:off x="4572000" y="49627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B42B7E-8877-4D7B-D255-C5004A3953A8}"/>
              </a:ext>
            </a:extLst>
          </p:cNvPr>
          <p:cNvSpPr txBox="1"/>
          <p:nvPr/>
        </p:nvSpPr>
        <p:spPr>
          <a:xfrm>
            <a:off x="4572000" y="49627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2027A2-F9A5-D12A-6C95-B0513A57AAEF}"/>
              </a:ext>
            </a:extLst>
          </p:cNvPr>
          <p:cNvSpPr txBox="1"/>
          <p:nvPr/>
        </p:nvSpPr>
        <p:spPr>
          <a:xfrm>
            <a:off x="4572000" y="49627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43A595F-9463-CF59-63DF-686E63BF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5" y="120524"/>
            <a:ext cx="12728867" cy="974981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9D07546-BF69-99AC-405F-CD53AEF79A70}"/>
              </a:ext>
            </a:extLst>
          </p:cNvPr>
          <p:cNvSpPr txBox="1"/>
          <p:nvPr/>
        </p:nvSpPr>
        <p:spPr>
          <a:xfrm>
            <a:off x="13074720" y="2254004"/>
            <a:ext cx="5004914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>
                <a:solidFill>
                  <a:schemeClr val="accent2">
                    <a:lumMod val="75000"/>
                  </a:schemeClr>
                </a:solidFill>
              </a:rPr>
              <a:t>VERTICAL</a:t>
            </a:r>
          </a:p>
          <a:p>
            <a:pPr algn="just"/>
            <a:r>
              <a:rPr lang="fr-CA" sz="3600"/>
              <a:t>1- Action d’intimider quelqu’un par la force, la violence, la ruse.</a:t>
            </a:r>
          </a:p>
          <a:p>
            <a:pPr algn="just"/>
            <a:r>
              <a:rPr lang="fr-CA" sz="3600"/>
              <a:t>2- Opposition de sentiments, d’opinions, d’intérêts.</a:t>
            </a:r>
          </a:p>
          <a:p>
            <a:pPr algn="just"/>
            <a:r>
              <a:rPr lang="fr-CA" sz="3600"/>
              <a:t>3- État de quelqu’un qui éprouve du chagrin, de la mélancolie.</a:t>
            </a:r>
          </a:p>
          <a:p>
            <a:pPr algn="just"/>
            <a:r>
              <a:rPr lang="fr-CA" sz="3600"/>
              <a:t>5- Sentiment de quelqu’un qui est humilié, atteint dans sa fierté, sa dignité.</a:t>
            </a:r>
          </a:p>
          <a:p>
            <a:pPr algn="just"/>
            <a:endParaRPr lang="fr-CA" sz="2300"/>
          </a:p>
          <a:p>
            <a:pPr algn="just"/>
            <a:endParaRPr lang="fr-CA" sz="23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7FDDD90-E014-9145-9427-8A6AA3FDEC52}"/>
              </a:ext>
            </a:extLst>
          </p:cNvPr>
          <p:cNvSpPr txBox="1"/>
          <p:nvPr/>
        </p:nvSpPr>
        <p:spPr>
          <a:xfrm>
            <a:off x="148933" y="280392"/>
            <a:ext cx="1272886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300" b="1"/>
          </a:p>
          <a:p>
            <a:endParaRPr lang="fr-CA" sz="2300" b="1"/>
          </a:p>
          <a:p>
            <a:endParaRPr lang="fr-CA" sz="2300" b="1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0C68FC-BBAC-3036-9EFF-156356BF3048}"/>
              </a:ext>
            </a:extLst>
          </p:cNvPr>
          <p:cNvSpPr txBox="1"/>
          <p:nvPr/>
        </p:nvSpPr>
        <p:spPr>
          <a:xfrm>
            <a:off x="9871775" y="18693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ECBD1F-3098-29FC-A36F-7E6F5B3671E4}"/>
              </a:ext>
            </a:extLst>
          </p:cNvPr>
          <p:cNvSpPr txBox="1"/>
          <p:nvPr/>
        </p:nvSpPr>
        <p:spPr>
          <a:xfrm>
            <a:off x="6884894" y="2546575"/>
            <a:ext cx="27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/>
              <a:t>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694214-AC17-9266-48C7-910D789C6073}"/>
              </a:ext>
            </a:extLst>
          </p:cNvPr>
          <p:cNvSpPr txBox="1"/>
          <p:nvPr/>
        </p:nvSpPr>
        <p:spPr>
          <a:xfrm>
            <a:off x="6343781" y="60727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9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1DD8D4-D663-97B2-5E4A-7311E9F7078A}"/>
              </a:ext>
            </a:extLst>
          </p:cNvPr>
          <p:cNvSpPr txBox="1"/>
          <p:nvPr/>
        </p:nvSpPr>
        <p:spPr>
          <a:xfrm>
            <a:off x="4750537" y="739174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10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4A46592-A1CA-7068-C742-580F3DFFF8E2}"/>
              </a:ext>
            </a:extLst>
          </p:cNvPr>
          <p:cNvSpPr txBox="1"/>
          <p:nvPr/>
        </p:nvSpPr>
        <p:spPr>
          <a:xfrm>
            <a:off x="5359817" y="5066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829C5F-FFC2-F9B8-C12C-183AAB70D5C0}"/>
              </a:ext>
            </a:extLst>
          </p:cNvPr>
          <p:cNvSpPr txBox="1"/>
          <p:nvPr/>
        </p:nvSpPr>
        <p:spPr>
          <a:xfrm>
            <a:off x="5332900" y="39653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DB89C17-C0EA-BB61-6812-EF1D863F39B7}"/>
              </a:ext>
            </a:extLst>
          </p:cNvPr>
          <p:cNvSpPr txBox="1"/>
          <p:nvPr/>
        </p:nvSpPr>
        <p:spPr>
          <a:xfrm>
            <a:off x="2342510" y="12077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1A766D8-5774-2782-ABBA-584181BF4F32}"/>
              </a:ext>
            </a:extLst>
          </p:cNvPr>
          <p:cNvSpPr txBox="1"/>
          <p:nvPr/>
        </p:nvSpPr>
        <p:spPr>
          <a:xfrm>
            <a:off x="2320292" y="19555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87ED2BA-C5D9-8036-60C8-BACC69B645F5}"/>
              </a:ext>
            </a:extLst>
          </p:cNvPr>
          <p:cNvSpPr txBox="1"/>
          <p:nvPr/>
        </p:nvSpPr>
        <p:spPr>
          <a:xfrm>
            <a:off x="1285450" y="13433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55C7176-92A9-C084-97BC-332AD8192B5E}"/>
              </a:ext>
            </a:extLst>
          </p:cNvPr>
          <p:cNvSpPr txBox="1"/>
          <p:nvPr/>
        </p:nvSpPr>
        <p:spPr>
          <a:xfrm>
            <a:off x="329487" y="4017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7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8FB2E9A-6A2B-637B-8CFF-9F5884344786}"/>
              </a:ext>
            </a:extLst>
          </p:cNvPr>
          <p:cNvSpPr txBox="1"/>
          <p:nvPr/>
        </p:nvSpPr>
        <p:spPr>
          <a:xfrm>
            <a:off x="5473339" y="752260"/>
            <a:ext cx="91809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I</a:t>
            </a:r>
          </a:p>
          <a:p>
            <a:endParaRPr lang="fr-CA" sz="2000" b="1"/>
          </a:p>
          <a:p>
            <a:r>
              <a:rPr lang="fr-CA" sz="2000" b="1"/>
              <a:t>N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r>
              <a:rPr lang="fr-CA" sz="2000" b="1"/>
              <a:t>M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D</a:t>
            </a:r>
          </a:p>
          <a:p>
            <a:endParaRPr lang="fr-CA" sz="2000" b="1"/>
          </a:p>
          <a:p>
            <a:r>
              <a:rPr lang="fr-CA" sz="2000" b="1"/>
              <a:t>A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O</a:t>
            </a:r>
          </a:p>
          <a:p>
            <a:endParaRPr lang="fr-CA" sz="2000" b="1"/>
          </a:p>
          <a:p>
            <a:r>
              <a:rPr lang="fr-CA" sz="2000" b="1"/>
              <a:t>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10BA048-E746-C287-D71C-D16A69076FF4}"/>
              </a:ext>
            </a:extLst>
          </p:cNvPr>
          <p:cNvSpPr txBox="1"/>
          <p:nvPr/>
        </p:nvSpPr>
        <p:spPr>
          <a:xfrm>
            <a:off x="1449814" y="1554446"/>
            <a:ext cx="9890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/>
              <a:t>C</a:t>
            </a:r>
          </a:p>
          <a:p>
            <a:endParaRPr lang="fr-CA" b="1"/>
          </a:p>
          <a:p>
            <a:r>
              <a:rPr lang="fr-CA" b="1"/>
              <a:t>O</a:t>
            </a:r>
          </a:p>
          <a:p>
            <a:endParaRPr lang="fr-CA" b="1"/>
          </a:p>
          <a:p>
            <a:endParaRPr lang="fr-CA" b="1"/>
          </a:p>
          <a:p>
            <a:r>
              <a:rPr lang="fr-CA" b="1"/>
              <a:t>N</a:t>
            </a:r>
          </a:p>
          <a:p>
            <a:endParaRPr lang="fr-CA" b="1"/>
          </a:p>
          <a:p>
            <a:r>
              <a:rPr lang="fr-CA" b="1"/>
              <a:t>F</a:t>
            </a:r>
          </a:p>
          <a:p>
            <a:endParaRPr lang="fr-CA" b="1"/>
          </a:p>
          <a:p>
            <a:endParaRPr lang="fr-CA" b="1"/>
          </a:p>
          <a:p>
            <a:r>
              <a:rPr lang="fr-CA" b="1"/>
              <a:t>L</a:t>
            </a:r>
          </a:p>
          <a:p>
            <a:endParaRPr lang="fr-CA" b="1"/>
          </a:p>
          <a:p>
            <a:r>
              <a:rPr lang="fr-CA" b="1"/>
              <a:t>I</a:t>
            </a:r>
          </a:p>
          <a:p>
            <a:endParaRPr lang="fr-CA" b="1"/>
          </a:p>
          <a:p>
            <a:endParaRPr lang="fr-CA" b="1"/>
          </a:p>
          <a:p>
            <a:r>
              <a:rPr lang="fr-CA" b="1"/>
              <a:t>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59CEA63-E3C9-58F8-7FD8-003412250812}"/>
              </a:ext>
            </a:extLst>
          </p:cNvPr>
          <p:cNvSpPr txBox="1"/>
          <p:nvPr/>
        </p:nvSpPr>
        <p:spPr>
          <a:xfrm>
            <a:off x="2498674" y="1434554"/>
            <a:ext cx="47971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R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S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E</a:t>
            </a:r>
          </a:p>
          <a:p>
            <a:endParaRPr lang="fr-CA" sz="2000" b="1"/>
          </a:p>
          <a:p>
            <a:r>
              <a:rPr lang="fr-CA" sz="2000" b="1"/>
              <a:t>S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S</a:t>
            </a:r>
          </a:p>
          <a:p>
            <a:endParaRPr lang="fr-CA" sz="2000" b="1"/>
          </a:p>
          <a:p>
            <a:r>
              <a:rPr lang="fr-CA" sz="2000" b="1"/>
              <a:t>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67681F0-1E01-4422-0119-58B816917CFB}"/>
              </a:ext>
            </a:extLst>
          </p:cNvPr>
          <p:cNvSpPr txBox="1"/>
          <p:nvPr/>
        </p:nvSpPr>
        <p:spPr>
          <a:xfrm>
            <a:off x="9992437" y="2076093"/>
            <a:ext cx="77171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H</a:t>
            </a:r>
          </a:p>
          <a:p>
            <a:endParaRPr lang="fr-CA" sz="2000" b="1"/>
          </a:p>
          <a:p>
            <a:r>
              <a:rPr lang="fr-CA" sz="2000" b="1"/>
              <a:t>U</a:t>
            </a:r>
          </a:p>
          <a:p>
            <a:endParaRPr lang="fr-CA" sz="2000" b="1"/>
          </a:p>
          <a:p>
            <a:r>
              <a:rPr lang="fr-CA" sz="2000" b="1"/>
              <a:t>M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r>
              <a:rPr lang="fr-CA" sz="2000" b="1"/>
              <a:t>L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A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O</a:t>
            </a:r>
          </a:p>
          <a:p>
            <a:endParaRPr lang="fr-CA" sz="2000" b="1"/>
          </a:p>
          <a:p>
            <a:r>
              <a:rPr lang="fr-CA" sz="2000" b="1"/>
              <a:t>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BF4BF8D-082A-DC38-ECB4-7F679365D8A8}"/>
              </a:ext>
            </a:extLst>
          </p:cNvPr>
          <p:cNvSpPr txBox="1"/>
          <p:nvPr/>
        </p:nvSpPr>
        <p:spPr>
          <a:xfrm>
            <a:off x="2941063" y="2053949"/>
            <a:ext cx="2569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3A62DB4-8262-1FD8-06E3-ADB7B5A451B8}"/>
              </a:ext>
            </a:extLst>
          </p:cNvPr>
          <p:cNvSpPr txBox="1"/>
          <p:nvPr/>
        </p:nvSpPr>
        <p:spPr>
          <a:xfrm>
            <a:off x="7008843" y="273742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C081711-2665-ACE9-E94F-570638C510A9}"/>
              </a:ext>
            </a:extLst>
          </p:cNvPr>
          <p:cNvSpPr txBox="1"/>
          <p:nvPr/>
        </p:nvSpPr>
        <p:spPr>
          <a:xfrm>
            <a:off x="440393" y="4177553"/>
            <a:ext cx="415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C5A9274-BFDF-E9EA-6896-CD3B882BE1A1}"/>
              </a:ext>
            </a:extLst>
          </p:cNvPr>
          <p:cNvSpPr txBox="1"/>
          <p:nvPr/>
        </p:nvSpPr>
        <p:spPr>
          <a:xfrm>
            <a:off x="5604058" y="4141063"/>
            <a:ext cx="304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E754539-23E2-5D35-F44B-067CD6FC89FE}"/>
              </a:ext>
            </a:extLst>
          </p:cNvPr>
          <p:cNvSpPr txBox="1"/>
          <p:nvPr/>
        </p:nvSpPr>
        <p:spPr>
          <a:xfrm>
            <a:off x="6559103" y="6284482"/>
            <a:ext cx="539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0113C25-673C-B854-038C-FF80F77647FD}"/>
              </a:ext>
            </a:extLst>
          </p:cNvPr>
          <p:cNvSpPr txBox="1"/>
          <p:nvPr/>
        </p:nvSpPr>
        <p:spPr>
          <a:xfrm>
            <a:off x="5009952" y="7622684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4638BD-C143-FFDE-B259-26E379F68746}"/>
              </a:ext>
            </a:extLst>
          </p:cNvPr>
          <p:cNvSpPr txBox="1"/>
          <p:nvPr/>
        </p:nvSpPr>
        <p:spPr>
          <a:xfrm>
            <a:off x="13411200" y="4955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TRISTESSE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D1E324-1B25-F15F-BA56-8A30B6D7AC8C}"/>
              </a:ext>
            </a:extLst>
          </p:cNvPr>
          <p:cNvSpPr txBox="1"/>
          <p:nvPr/>
        </p:nvSpPr>
        <p:spPr>
          <a:xfrm>
            <a:off x="13396013" y="445112"/>
            <a:ext cx="272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COMMUNICATION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CE811D-16B2-4825-6978-442B5BF5B6B0}"/>
              </a:ext>
            </a:extLst>
          </p:cNvPr>
          <p:cNvSpPr txBox="1"/>
          <p:nvPr/>
        </p:nvSpPr>
        <p:spPr>
          <a:xfrm>
            <a:off x="13396014" y="906777"/>
            <a:ext cx="272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RESPECT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4B8A40-1D5A-09BB-0EC2-F45F97C93A84}"/>
              </a:ext>
            </a:extLst>
          </p:cNvPr>
          <p:cNvSpPr txBox="1"/>
          <p:nvPr/>
        </p:nvSpPr>
        <p:spPr>
          <a:xfrm>
            <a:off x="13411200" y="1334124"/>
            <a:ext cx="199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HUMILIATION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1DEF36-7641-85D3-9813-416AB68B5DD1}"/>
              </a:ext>
            </a:extLst>
          </p:cNvPr>
          <p:cNvSpPr txBox="1"/>
          <p:nvPr/>
        </p:nvSpPr>
        <p:spPr>
          <a:xfrm>
            <a:off x="13396014" y="1755726"/>
            <a:ext cx="250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IMPUISSANCE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87E5C0-6765-8745-88F5-F35DB6EF4311}"/>
              </a:ext>
            </a:extLst>
          </p:cNvPr>
          <p:cNvSpPr txBox="1"/>
          <p:nvPr/>
        </p:nvSpPr>
        <p:spPr>
          <a:xfrm>
            <a:off x="15882942" y="0"/>
            <a:ext cx="199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CONFLIT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C48A803-54BE-DF52-CE94-12FF1FE6141B}"/>
              </a:ext>
            </a:extLst>
          </p:cNvPr>
          <p:cNvSpPr txBox="1"/>
          <p:nvPr/>
        </p:nvSpPr>
        <p:spPr>
          <a:xfrm>
            <a:off x="15882942" y="424475"/>
            <a:ext cx="218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ISOLER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0F2896-16D0-6E2E-6E99-D6883B595122}"/>
              </a:ext>
            </a:extLst>
          </p:cNvPr>
          <p:cNvSpPr txBox="1"/>
          <p:nvPr/>
        </p:nvSpPr>
        <p:spPr>
          <a:xfrm>
            <a:off x="15882941" y="846077"/>
            <a:ext cx="218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SOLUTION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6A8EC0-64A8-9E0F-C58D-AD05E08988FE}"/>
              </a:ext>
            </a:extLst>
          </p:cNvPr>
          <p:cNvSpPr txBox="1"/>
          <p:nvPr/>
        </p:nvSpPr>
        <p:spPr>
          <a:xfrm>
            <a:off x="15882941" y="1307742"/>
            <a:ext cx="272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CONSÉQUENCE</a:t>
            </a:r>
            <a:endParaRPr lang="fr-CA" sz="2400" b="1">
              <a:solidFill>
                <a:srgbClr val="00B05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BB7CC14-F283-0F3E-5EB9-7598DEFD6F34}"/>
              </a:ext>
            </a:extLst>
          </p:cNvPr>
          <p:cNvSpPr txBox="1"/>
          <p:nvPr/>
        </p:nvSpPr>
        <p:spPr>
          <a:xfrm>
            <a:off x="15926471" y="1729344"/>
            <a:ext cx="215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</a:rPr>
              <a:t>INTIMIDATION</a:t>
            </a:r>
            <a:endParaRPr lang="fr-CA" sz="2400" b="1">
              <a:solidFill>
                <a:srgbClr val="00B050"/>
              </a:solidFill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B5F9A0D2-2384-6B16-BA23-0780DE0C2732}"/>
              </a:ext>
            </a:extLst>
          </p:cNvPr>
          <p:cNvCxnSpPr>
            <a:cxnSpLocks/>
          </p:cNvCxnSpPr>
          <p:nvPr/>
        </p:nvCxnSpPr>
        <p:spPr>
          <a:xfrm>
            <a:off x="15808191" y="1955571"/>
            <a:ext cx="215316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0C14A8E-30DF-660C-8989-F9F42C3D3511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15882942" y="230833"/>
            <a:ext cx="11858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2BE0EB67-1ABC-B065-08D3-9C80C5C39E48}"/>
              </a:ext>
            </a:extLst>
          </p:cNvPr>
          <p:cNvCxnSpPr>
            <a:stCxn id="6" idx="1"/>
            <a:endCxn id="6" idx="3"/>
          </p:cNvCxnSpPr>
          <p:nvPr/>
        </p:nvCxnSpPr>
        <p:spPr>
          <a:xfrm>
            <a:off x="13411200" y="280392"/>
            <a:ext cx="152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F721252-9D07-528C-BFD1-8ABD45F43087}"/>
              </a:ext>
            </a:extLst>
          </p:cNvPr>
          <p:cNvCxnSpPr>
            <a:stCxn id="11" idx="1"/>
            <a:endCxn id="11" idx="3"/>
          </p:cNvCxnSpPr>
          <p:nvPr/>
        </p:nvCxnSpPr>
        <p:spPr>
          <a:xfrm>
            <a:off x="13411200" y="1564957"/>
            <a:ext cx="199094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767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883915" y="5828698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929874" y="-2757169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52374" y="2519311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On retrouve plusieurs formes d’intimidation. Parmi </a:t>
            </a:r>
          </a:p>
          <a:p>
            <a:pPr algn="ctr"/>
            <a:r>
              <a:rPr lang="fr-FR" sz="6000"/>
              <a:t>celles-ci, laquelle n’en n’est pas une?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536535" y="5156485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Cyberintimidation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434893" y="5108546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Religieuse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612420" y="7298216"/>
            <a:ext cx="6636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Physique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7382968"/>
            <a:ext cx="6277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Financière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9369137" y="6905867"/>
            <a:ext cx="5472546" cy="17236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16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527937" y="-2904076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VRAI OU FAUX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-39730" y="2597044"/>
            <a:ext cx="183927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L’intimidation sur un individu peut avoir de grandes conséquences telles que l’isolement et des idéations suicidaires.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5492598" y="6232317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VRAI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1435520" y="6232316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FAUX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4204203" y="5838866"/>
            <a:ext cx="3916931" cy="155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8E4C9BE-EBED-75F3-5DC5-8B5CF9D49128}"/>
              </a:ext>
            </a:extLst>
          </p:cNvPr>
          <p:cNvSpPr/>
          <p:nvPr/>
        </p:nvSpPr>
        <p:spPr>
          <a:xfrm>
            <a:off x="12925812" y="250776"/>
            <a:ext cx="1245981" cy="1058507"/>
          </a:xfrm>
          <a:custGeom>
            <a:avLst/>
            <a:gdLst/>
            <a:ahLst/>
            <a:cxnLst/>
            <a:rect l="l" t="t" r="r" b="b"/>
            <a:pathLst>
              <a:path w="1245981" h="1058507">
                <a:moveTo>
                  <a:pt x="0" y="0"/>
                </a:moveTo>
                <a:lnTo>
                  <a:pt x="1245981" y="0"/>
                </a:lnTo>
                <a:lnTo>
                  <a:pt x="1245981" y="1058507"/>
                </a:lnTo>
                <a:lnTo>
                  <a:pt x="0" y="105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699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223426A-E8DC-8454-D12F-32FCB2927EDE}"/>
              </a:ext>
            </a:extLst>
          </p:cNvPr>
          <p:cNvSpPr/>
          <p:nvPr/>
        </p:nvSpPr>
        <p:spPr>
          <a:xfrm>
            <a:off x="4475801" y="250776"/>
            <a:ext cx="1271607" cy="1058507"/>
          </a:xfrm>
          <a:custGeom>
            <a:avLst/>
            <a:gdLst/>
            <a:ahLst/>
            <a:cxnLst/>
            <a:rect l="l" t="t" r="r" b="b"/>
            <a:pathLst>
              <a:path w="1271607" h="1058507">
                <a:moveTo>
                  <a:pt x="0" y="0"/>
                </a:moveTo>
                <a:lnTo>
                  <a:pt x="1271607" y="0"/>
                </a:lnTo>
                <a:lnTo>
                  <a:pt x="1271607" y="1058508"/>
                </a:lnTo>
                <a:lnTo>
                  <a:pt x="0" y="1058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3024"/>
            </a:stretch>
          </a:blip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87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527937" y="-2904076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VRAI OU FAUX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34405" y="2942293"/>
            <a:ext cx="18219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L’intimidation peut avoir comme conséquence de diminuer le taux de participation sociale aux activités.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5492598" y="6232317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VRAI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1880327" y="6232317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FAUX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4204203" y="5838866"/>
            <a:ext cx="3916931" cy="155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8E4C9BE-EBED-75F3-5DC5-8B5CF9D49128}"/>
              </a:ext>
            </a:extLst>
          </p:cNvPr>
          <p:cNvSpPr/>
          <p:nvPr/>
        </p:nvSpPr>
        <p:spPr>
          <a:xfrm>
            <a:off x="12925812" y="250776"/>
            <a:ext cx="1245981" cy="1058507"/>
          </a:xfrm>
          <a:custGeom>
            <a:avLst/>
            <a:gdLst/>
            <a:ahLst/>
            <a:cxnLst/>
            <a:rect l="l" t="t" r="r" b="b"/>
            <a:pathLst>
              <a:path w="1245981" h="1058507">
                <a:moveTo>
                  <a:pt x="0" y="0"/>
                </a:moveTo>
                <a:lnTo>
                  <a:pt x="1245981" y="0"/>
                </a:lnTo>
                <a:lnTo>
                  <a:pt x="1245981" y="1058507"/>
                </a:lnTo>
                <a:lnTo>
                  <a:pt x="0" y="105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699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223426A-E8DC-8454-D12F-32FCB2927EDE}"/>
              </a:ext>
            </a:extLst>
          </p:cNvPr>
          <p:cNvSpPr/>
          <p:nvPr/>
        </p:nvSpPr>
        <p:spPr>
          <a:xfrm>
            <a:off x="4475801" y="250776"/>
            <a:ext cx="1271607" cy="1058507"/>
          </a:xfrm>
          <a:custGeom>
            <a:avLst/>
            <a:gdLst/>
            <a:ahLst/>
            <a:cxnLst/>
            <a:rect l="l" t="t" r="r" b="b"/>
            <a:pathLst>
              <a:path w="1271607" h="1058507">
                <a:moveTo>
                  <a:pt x="0" y="0"/>
                </a:moveTo>
                <a:lnTo>
                  <a:pt x="1271607" y="0"/>
                </a:lnTo>
                <a:lnTo>
                  <a:pt x="1271607" y="1058508"/>
                </a:lnTo>
                <a:lnTo>
                  <a:pt x="0" y="1058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3024"/>
            </a:stretch>
          </a:blip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18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068646" y="-2375265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52374" y="2519311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Combien y a-t-il de conditions pour une bonne communication? 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536535" y="5156485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5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555917" y="5119560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7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612420" y="7298216"/>
            <a:ext cx="6636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10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7382968"/>
            <a:ext cx="6277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11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591077" y="6991375"/>
            <a:ext cx="3714175" cy="15526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62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121581" y="637383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114003" y="-2660443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5639378" y="7771941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6427" y="2583931"/>
            <a:ext cx="18281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Lequel de ces énoncés n’est pas un élément qui nous définit en tant que personne?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536535" y="5156485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Nos valeurs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555917" y="5119560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Notre vécu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612420" y="7298216"/>
            <a:ext cx="6636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Notre personnalité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7382968"/>
            <a:ext cx="6277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Notre repas préféré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0132544" y="6963297"/>
            <a:ext cx="6277357" cy="17311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77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191919" y="638586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282815" y="-3042264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5639378" y="7771941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0" y="2625136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Quel est le bon ordre des 4 étapes d’une résolution de conflit?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612420" y="5125748"/>
            <a:ext cx="7520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Se calmer, chercher, ne rien trouver, quitter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555917" y="5119560"/>
            <a:ext cx="7697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Échanger, chercher, trouver, se calmer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612420" y="7298216"/>
            <a:ext cx="6636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Se calmer, échanger, chercher, trouver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7324995"/>
            <a:ext cx="62773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Se fâcher, crier des bêtises, blâmer l’autre personne, s’excuser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929177" y="6842473"/>
            <a:ext cx="6636327" cy="23142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66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205987" y="1028700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114003" y="-2660443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5639378" y="7771941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0" y="2625136"/>
            <a:ext cx="18392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Lequel de ces énoncés décrit le mieux un conflit?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612420" y="5125748"/>
            <a:ext cx="7520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Une relation aimante, basée sur la confiance et l’honnêteté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555917" y="5119560"/>
            <a:ext cx="7697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Un affrontement d’intérêts, d’opinions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612420" y="7298216"/>
            <a:ext cx="6636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Faire une bataille d’oreillers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7324995"/>
            <a:ext cx="62773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Faire un câlin à la personne que j’aime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9884317" y="4377491"/>
            <a:ext cx="7809092" cy="27392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93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348088" y="654183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279244" y="-2279832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527937" y="-2904076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4868746" y="6486567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VRAI OU FAUX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-39730" y="2597044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Lorsque je vis une situation d’intimidation, la meilleure solution est de m’isoler et de crier.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5492598" y="6232317"/>
            <a:ext cx="714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VRAI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1435520" y="6232317"/>
            <a:ext cx="547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FAUX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0254861" y="5838866"/>
            <a:ext cx="3916931" cy="15563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8E4C9BE-EBED-75F3-5DC5-8B5CF9D49128}"/>
              </a:ext>
            </a:extLst>
          </p:cNvPr>
          <p:cNvSpPr/>
          <p:nvPr/>
        </p:nvSpPr>
        <p:spPr>
          <a:xfrm>
            <a:off x="12925812" y="250776"/>
            <a:ext cx="1245981" cy="1058507"/>
          </a:xfrm>
          <a:custGeom>
            <a:avLst/>
            <a:gdLst/>
            <a:ahLst/>
            <a:cxnLst/>
            <a:rect l="l" t="t" r="r" b="b"/>
            <a:pathLst>
              <a:path w="1245981" h="1058507">
                <a:moveTo>
                  <a:pt x="0" y="0"/>
                </a:moveTo>
                <a:lnTo>
                  <a:pt x="1245981" y="0"/>
                </a:lnTo>
                <a:lnTo>
                  <a:pt x="1245981" y="1058507"/>
                </a:lnTo>
                <a:lnTo>
                  <a:pt x="0" y="105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699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223426A-E8DC-8454-D12F-32FCB2927EDE}"/>
              </a:ext>
            </a:extLst>
          </p:cNvPr>
          <p:cNvSpPr/>
          <p:nvPr/>
        </p:nvSpPr>
        <p:spPr>
          <a:xfrm>
            <a:off x="4475801" y="250776"/>
            <a:ext cx="1271607" cy="1058507"/>
          </a:xfrm>
          <a:custGeom>
            <a:avLst/>
            <a:gdLst/>
            <a:ahLst/>
            <a:cxnLst/>
            <a:rect l="l" t="t" r="r" b="b"/>
            <a:pathLst>
              <a:path w="1271607" h="1058507">
                <a:moveTo>
                  <a:pt x="0" y="0"/>
                </a:moveTo>
                <a:lnTo>
                  <a:pt x="1271607" y="0"/>
                </a:lnTo>
                <a:lnTo>
                  <a:pt x="1271607" y="1058508"/>
                </a:lnTo>
                <a:lnTo>
                  <a:pt x="0" y="1058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93024"/>
            </a:stretch>
          </a:blip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87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3">
            <a:extLst>
              <a:ext uri="{FF2B5EF4-FFF2-40B4-BE49-F238E27FC236}">
                <a16:creationId xmlns:a16="http://schemas.microsoft.com/office/drawing/2014/main" id="{A30F7DA7-D81D-13A6-EDDF-E85D445D9A59}"/>
              </a:ext>
            </a:extLst>
          </p:cNvPr>
          <p:cNvSpPr/>
          <p:nvPr/>
        </p:nvSpPr>
        <p:spPr>
          <a:xfrm>
            <a:off x="-1163784" y="771463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CC536B7D-80F8-1FB2-4054-710D0A947739}"/>
              </a:ext>
            </a:extLst>
          </p:cNvPr>
          <p:cNvGrpSpPr/>
          <p:nvPr/>
        </p:nvGrpSpPr>
        <p:grpSpPr>
          <a:xfrm>
            <a:off x="-3760062" y="5870347"/>
            <a:ext cx="7520124" cy="6292430"/>
            <a:chOff x="0" y="0"/>
            <a:chExt cx="849960" cy="7112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D76BF5A6-4D5A-168B-BA06-98DCEE248B85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50834BD-5CD8-88AE-4DD8-14560D38DE81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92EC4A5-9318-1A69-0EE2-6637D5D26BFB}"/>
              </a:ext>
            </a:extLst>
          </p:cNvPr>
          <p:cNvGrpSpPr/>
          <p:nvPr/>
        </p:nvGrpSpPr>
        <p:grpSpPr>
          <a:xfrm rot="-3645848">
            <a:off x="14454166" y="-3317082"/>
            <a:ext cx="7520124" cy="6292430"/>
            <a:chOff x="0" y="0"/>
            <a:chExt cx="849960" cy="711200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85D05BF-17CB-2F07-CF99-07FA3D8C7006}"/>
                </a:ext>
              </a:extLst>
            </p:cNvPr>
            <p:cNvSpPr/>
            <p:nvPr/>
          </p:nvSpPr>
          <p:spPr>
            <a:xfrm>
              <a:off x="0" y="0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530E91D-36B9-C296-3D50-9B5AEC830A3E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33" name="Freeform 14">
            <a:extLst>
              <a:ext uri="{FF2B5EF4-FFF2-40B4-BE49-F238E27FC236}">
                <a16:creationId xmlns:a16="http://schemas.microsoft.com/office/drawing/2014/main" id="{24CB9532-BF1F-8783-9FAC-D1E421F5D57F}"/>
              </a:ext>
            </a:extLst>
          </p:cNvPr>
          <p:cNvSpPr/>
          <p:nvPr/>
        </p:nvSpPr>
        <p:spPr>
          <a:xfrm rot="-10713278">
            <a:off x="15639378" y="7771941"/>
            <a:ext cx="4469374" cy="2202182"/>
          </a:xfrm>
          <a:custGeom>
            <a:avLst/>
            <a:gdLst/>
            <a:ahLst/>
            <a:cxnLst/>
            <a:rect l="l" t="t" r="r" b="b"/>
            <a:pathLst>
              <a:path w="4469374" h="2202182">
                <a:moveTo>
                  <a:pt x="0" y="0"/>
                </a:moveTo>
                <a:lnTo>
                  <a:pt x="4469374" y="0"/>
                </a:lnTo>
                <a:lnTo>
                  <a:pt x="4469374" y="2202182"/>
                </a:lnTo>
                <a:lnTo>
                  <a:pt x="0" y="220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3E8B99-C8C1-569D-363A-0CFBCC3FAF94}"/>
              </a:ext>
            </a:extLst>
          </p:cNvPr>
          <p:cNvSpPr txBox="1"/>
          <p:nvPr/>
        </p:nvSpPr>
        <p:spPr>
          <a:xfrm>
            <a:off x="34405" y="713827"/>
            <a:ext cx="18454787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6"/>
              </a:lnSpc>
            </a:pPr>
            <a:r>
              <a:rPr lang="en-US" sz="7200" b="1">
                <a:solidFill>
                  <a:srgbClr val="963035"/>
                </a:solidFill>
                <a:latin typeface="Montserrat Bold"/>
              </a:rPr>
              <a:t>Quiz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8C819-0094-C99A-D9B3-6786C45F6B8A}"/>
              </a:ext>
            </a:extLst>
          </p:cNvPr>
          <p:cNvSpPr txBox="1"/>
          <p:nvPr/>
        </p:nvSpPr>
        <p:spPr>
          <a:xfrm>
            <a:off x="0" y="2625136"/>
            <a:ext cx="183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/>
              <a:t>J’ai intimidé un résident, qu’est-ce que je peux faire pour remédier à la situation?</a:t>
            </a:r>
            <a:endParaRPr lang="fr-CA" sz="600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203FAD-4D58-AB6F-D62A-DA6E3FEE743F}"/>
              </a:ext>
            </a:extLst>
          </p:cNvPr>
          <p:cNvSpPr txBox="1"/>
          <p:nvPr/>
        </p:nvSpPr>
        <p:spPr>
          <a:xfrm>
            <a:off x="2612420" y="5125748"/>
            <a:ext cx="7520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A) Je peux lui écrire une lettre pour m’excuser</a:t>
            </a:r>
            <a:endParaRPr lang="fr-CA" sz="440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0C1AE2D-059C-3F43-2949-66BE7EA6DD76}"/>
              </a:ext>
            </a:extLst>
          </p:cNvPr>
          <p:cNvSpPr txBox="1"/>
          <p:nvPr/>
        </p:nvSpPr>
        <p:spPr>
          <a:xfrm>
            <a:off x="10555917" y="5119560"/>
            <a:ext cx="7697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B) Je fais appel aux ressources m’entourant pour mettre fin au conflit</a:t>
            </a:r>
            <a:endParaRPr lang="fr-CA" sz="440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C92A7F-3AA4-F070-7797-ADD9A9C630A1}"/>
              </a:ext>
            </a:extLst>
          </p:cNvPr>
          <p:cNvSpPr txBox="1"/>
          <p:nvPr/>
        </p:nvSpPr>
        <p:spPr>
          <a:xfrm>
            <a:off x="2560046" y="7709715"/>
            <a:ext cx="6636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C) Je vais voir la personne concernée et je tente de m’expliquer avec elle</a:t>
            </a:r>
            <a:endParaRPr lang="fr-CA" sz="440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2FF1961-C2D3-1777-6B32-A068F4F1669C}"/>
              </a:ext>
            </a:extLst>
          </p:cNvPr>
          <p:cNvSpPr txBox="1"/>
          <p:nvPr/>
        </p:nvSpPr>
        <p:spPr>
          <a:xfrm>
            <a:off x="10555917" y="7650330"/>
            <a:ext cx="6277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/>
              <a:t>D) Toutes ces réponses</a:t>
            </a:r>
            <a:endParaRPr lang="fr-CA" sz="44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F43F5B-1A52-CACF-D531-CA01ED325B34}"/>
              </a:ext>
            </a:extLst>
          </p:cNvPr>
          <p:cNvSpPr/>
          <p:nvPr/>
        </p:nvSpPr>
        <p:spPr>
          <a:xfrm>
            <a:off x="10080170" y="7133918"/>
            <a:ext cx="6277358" cy="17468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30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4" grpId="0"/>
      <p:bldP spid="45" grpId="0"/>
      <p:bldP spid="46" grpId="0"/>
      <p:bldP spid="4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644106" y="2088036"/>
            <a:ext cx="2572175" cy="57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8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599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7615753" y="4900442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09DB440A-BE88-4E1D-52BF-297EC5661630}"/>
              </a:ext>
            </a:extLst>
          </p:cNvPr>
          <p:cNvSpPr txBox="1"/>
          <p:nvPr/>
        </p:nvSpPr>
        <p:spPr>
          <a:xfrm>
            <a:off x="5842028" y="6627619"/>
            <a:ext cx="3716786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Montserrat Semi-Bold"/>
              </a:rPr>
              <a:t>.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A87B355-E6D9-04EE-D37E-4917985AD186}"/>
              </a:ext>
            </a:extLst>
          </p:cNvPr>
          <p:cNvSpPr txBox="1"/>
          <p:nvPr/>
        </p:nvSpPr>
        <p:spPr>
          <a:xfrm>
            <a:off x="10929986" y="2269747"/>
            <a:ext cx="573731" cy="139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118FB536-0CDD-F2A0-D569-98A4FD9E1B86}"/>
              </a:ext>
            </a:extLst>
          </p:cNvPr>
          <p:cNvSpPr txBox="1"/>
          <p:nvPr/>
        </p:nvSpPr>
        <p:spPr>
          <a:xfrm>
            <a:off x="10931948" y="3499139"/>
            <a:ext cx="573731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2E0CDE9-052C-E28E-1F67-E14E1492A104}"/>
              </a:ext>
            </a:extLst>
          </p:cNvPr>
          <p:cNvSpPr/>
          <p:nvPr/>
        </p:nvSpPr>
        <p:spPr>
          <a:xfrm rot="-1474002">
            <a:off x="13216007" y="1266675"/>
            <a:ext cx="1644188" cy="1166620"/>
          </a:xfrm>
          <a:custGeom>
            <a:avLst/>
            <a:gdLst/>
            <a:ahLst/>
            <a:cxnLst/>
            <a:rect l="l" t="t" r="r" b="b"/>
            <a:pathLst>
              <a:path w="2932522" h="1843823">
                <a:moveTo>
                  <a:pt x="0" y="0"/>
                </a:moveTo>
                <a:lnTo>
                  <a:pt x="2932522" y="0"/>
                </a:lnTo>
                <a:lnTo>
                  <a:pt x="2932522" y="1843823"/>
                </a:lnTo>
                <a:lnTo>
                  <a:pt x="0" y="184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481528D-3BA2-3CF0-37F9-974D8F8424F1}"/>
              </a:ext>
            </a:extLst>
          </p:cNvPr>
          <p:cNvSpPr/>
          <p:nvPr/>
        </p:nvSpPr>
        <p:spPr>
          <a:xfrm rot="3585903">
            <a:off x="1620239" y="561080"/>
            <a:ext cx="1528314" cy="1982619"/>
          </a:xfrm>
          <a:custGeom>
            <a:avLst/>
            <a:gdLst/>
            <a:ahLst/>
            <a:cxnLst/>
            <a:rect l="l" t="t" r="r" b="b"/>
            <a:pathLst>
              <a:path w="2479079" h="3113442">
                <a:moveTo>
                  <a:pt x="0" y="0"/>
                </a:moveTo>
                <a:lnTo>
                  <a:pt x="2479079" y="0"/>
                </a:lnTo>
                <a:lnTo>
                  <a:pt x="2479079" y="3113443"/>
                </a:lnTo>
                <a:lnTo>
                  <a:pt x="0" y="31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5A821581-8888-F530-5C9B-2A7028846CEA}"/>
              </a:ext>
            </a:extLst>
          </p:cNvPr>
          <p:cNvSpPr/>
          <p:nvPr/>
        </p:nvSpPr>
        <p:spPr>
          <a:xfrm rot="13164322">
            <a:off x="16350114" y="415929"/>
            <a:ext cx="1377766" cy="1108724"/>
          </a:xfrm>
          <a:custGeom>
            <a:avLst/>
            <a:gdLst/>
            <a:ahLst/>
            <a:cxnLst/>
            <a:rect l="l" t="t" r="r" b="b"/>
            <a:pathLst>
              <a:path w="2464037" h="1888068">
                <a:moveTo>
                  <a:pt x="0" y="0"/>
                </a:moveTo>
                <a:lnTo>
                  <a:pt x="2464037" y="0"/>
                </a:lnTo>
                <a:lnTo>
                  <a:pt x="2464037" y="1888068"/>
                </a:lnTo>
                <a:lnTo>
                  <a:pt x="0" y="188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D7E24D5-C10B-9DEF-2A32-C5D08A0C47FA}"/>
              </a:ext>
            </a:extLst>
          </p:cNvPr>
          <p:cNvSpPr txBox="1"/>
          <p:nvPr/>
        </p:nvSpPr>
        <p:spPr>
          <a:xfrm>
            <a:off x="0" y="589750"/>
            <a:ext cx="18288000" cy="127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690">
                <a:latin typeface="Barlow SemiCondensed Bold" panose="020B0604020202020204" charset="0"/>
              </a:rPr>
              <a:t>Pour terminer,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B2F962-EE2A-D447-4CED-8D6FA59444F6}"/>
              </a:ext>
            </a:extLst>
          </p:cNvPr>
          <p:cNvSpPr txBox="1"/>
          <p:nvPr/>
        </p:nvSpPr>
        <p:spPr>
          <a:xfrm>
            <a:off x="597131" y="3499139"/>
            <a:ext cx="1709373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CA" sz="5400" dirty="0">
                <a:solidFill>
                  <a:srgbClr val="000000"/>
                </a:solidFill>
                <a:effectLst/>
                <a:latin typeface="Shadows Into Light Two" panose="02000506000000020004" pitchFamily="2" charset="0"/>
                <a:ea typeface="Times New Roman" panose="02020603050405020304" pitchFamily="18" charset="0"/>
              </a:rPr>
              <a:t>En espérant que les </a:t>
            </a:r>
            <a:r>
              <a:rPr lang="fr-CA" sz="5400" dirty="0">
                <a:effectLst/>
                <a:latin typeface="Shadows Into Light Two" panose="02000506000000020004" pitchFamily="2" charset="0"/>
                <a:ea typeface="Times New Roman" panose="02020603050405020304" pitchFamily="18" charset="0"/>
              </a:rPr>
              <a:t>ateliers </a:t>
            </a:r>
            <a:r>
              <a:rPr lang="fr-CA" sz="5400" i="1" dirty="0">
                <a:effectLst/>
                <a:latin typeface="Shadows Into Light Two" panose="02000506000000020004" pitchFamily="2" charset="0"/>
                <a:ea typeface="Times New Roman" panose="02020603050405020304" pitchFamily="18" charset="0"/>
              </a:rPr>
              <a:t>Chacun prend sa place </a:t>
            </a:r>
            <a:r>
              <a:rPr lang="fr-CA" sz="5400" dirty="0">
                <a:solidFill>
                  <a:srgbClr val="000000"/>
                </a:solidFill>
                <a:effectLst/>
                <a:latin typeface="Shadows Into Light Two" panose="02000506000000020004" pitchFamily="2" charset="0"/>
                <a:ea typeface="Times New Roman" panose="02020603050405020304" pitchFamily="18" charset="0"/>
              </a:rPr>
              <a:t>vous aideront à cheminer dans votre quotidien. Ne craignez pas de dénoncer, faites-vous confiance</a:t>
            </a:r>
            <a:r>
              <a:rPr lang="fr-CA" sz="5400" dirty="0">
                <a:solidFill>
                  <a:srgbClr val="000000"/>
                </a:solidFill>
                <a:latin typeface="Shadows Into Light Two" panose="02000506000000020004" pitchFamily="2" charset="0"/>
                <a:ea typeface="Times New Roman" panose="02020603050405020304" pitchFamily="18" charset="0"/>
              </a:rPr>
              <a:t>. </a:t>
            </a:r>
            <a:r>
              <a:rPr lang="fr-CA" sz="5400" dirty="0">
                <a:solidFill>
                  <a:srgbClr val="000000"/>
                </a:solidFill>
                <a:effectLst/>
                <a:latin typeface="Shadows Into Light Two" panose="02000506000000020004" pitchFamily="2" charset="0"/>
                <a:ea typeface="Times New Roman" panose="02020603050405020304" pitchFamily="18" charset="0"/>
              </a:rPr>
              <a:t>Il est important de s’entraider et de se soutenir pour vivre en harmonie les uns avec les autres</a:t>
            </a:r>
            <a:r>
              <a:rPr lang="fr-CA" sz="5400" dirty="0">
                <a:solidFill>
                  <a:srgbClr val="000000"/>
                </a:solidFill>
                <a:latin typeface="Shadows Into Light Two" panose="02000506000000020004" pitchFamily="2" charset="0"/>
                <a:ea typeface="Times New Roman" panose="02020603050405020304" pitchFamily="18" charset="0"/>
              </a:rPr>
              <a:t> puisque </a:t>
            </a:r>
            <a:r>
              <a:rPr lang="fr-CA" sz="5400" b="1" dirty="0">
                <a:solidFill>
                  <a:srgbClr val="000000"/>
                </a:solidFill>
                <a:latin typeface="Shadows Into Light Two" panose="02000506000000020004" pitchFamily="2" charset="0"/>
                <a:ea typeface="Times New Roman" panose="02020603050405020304" pitchFamily="18" charset="0"/>
              </a:rPr>
              <a:t>Chacun a sa place</a:t>
            </a:r>
            <a:r>
              <a:rPr lang="fr-CA" sz="5400" dirty="0">
                <a:solidFill>
                  <a:srgbClr val="000000"/>
                </a:solidFill>
                <a:latin typeface="Shadows Into Light Two" panose="02000506000000020004" pitchFamily="2" charset="0"/>
                <a:ea typeface="Times New Roman" panose="02020603050405020304" pitchFamily="18" charset="0"/>
              </a:rPr>
              <a:t>.</a:t>
            </a:r>
            <a:endParaRPr lang="fr-CA" sz="5400" dirty="0">
              <a:effectLst/>
              <a:latin typeface="Shadows Into Light Two" panose="02000506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64D7748F-0510-4AD3-1433-19ADBB60C0E2}"/>
              </a:ext>
            </a:extLst>
          </p:cNvPr>
          <p:cNvSpPr/>
          <p:nvPr/>
        </p:nvSpPr>
        <p:spPr>
          <a:xfrm rot="1840046">
            <a:off x="13733708" y="6914290"/>
            <a:ext cx="7520124" cy="6292430"/>
          </a:xfrm>
          <a:custGeom>
            <a:avLst/>
            <a:gdLst/>
            <a:ahLst/>
            <a:cxnLst/>
            <a:rect l="l" t="t" r="r" b="b"/>
            <a:pathLst>
              <a:path w="849960" h="711200">
                <a:moveTo>
                  <a:pt x="424980" y="0"/>
                </a:moveTo>
                <a:lnTo>
                  <a:pt x="849960" y="711200"/>
                </a:lnTo>
                <a:lnTo>
                  <a:pt x="0" y="711200"/>
                </a:lnTo>
                <a:lnTo>
                  <a:pt x="424980" y="0"/>
                </a:lnTo>
                <a:close/>
              </a:path>
            </a:pathLst>
          </a:custGeom>
          <a:solidFill>
            <a:srgbClr val="0B9444"/>
          </a:solid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76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606564E-1661-C971-CB0E-3E2665A5E606}"/>
              </a:ext>
            </a:extLst>
          </p:cNvPr>
          <p:cNvSpPr txBox="1"/>
          <p:nvPr/>
        </p:nvSpPr>
        <p:spPr>
          <a:xfrm>
            <a:off x="4572000" y="49627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B42B7E-8877-4D7B-D255-C5004A3953A8}"/>
              </a:ext>
            </a:extLst>
          </p:cNvPr>
          <p:cNvSpPr txBox="1"/>
          <p:nvPr/>
        </p:nvSpPr>
        <p:spPr>
          <a:xfrm>
            <a:off x="4572000" y="49627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2027A2-F9A5-D12A-6C95-B0513A57AAEF}"/>
              </a:ext>
            </a:extLst>
          </p:cNvPr>
          <p:cNvSpPr txBox="1"/>
          <p:nvPr/>
        </p:nvSpPr>
        <p:spPr>
          <a:xfrm>
            <a:off x="4572000" y="49627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CA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43A595F-9463-CF59-63DF-686E63BF7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5" y="120524"/>
            <a:ext cx="12728867" cy="974981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7FDDD90-E014-9145-9427-8A6AA3FDEC52}"/>
              </a:ext>
            </a:extLst>
          </p:cNvPr>
          <p:cNvSpPr txBox="1"/>
          <p:nvPr/>
        </p:nvSpPr>
        <p:spPr>
          <a:xfrm>
            <a:off x="148933" y="280392"/>
            <a:ext cx="1272886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300" b="1"/>
          </a:p>
          <a:p>
            <a:endParaRPr lang="fr-CA" sz="2300" b="1"/>
          </a:p>
          <a:p>
            <a:endParaRPr lang="fr-CA" sz="2300" b="1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0C68FC-BBAC-3036-9EFF-156356BF3048}"/>
              </a:ext>
            </a:extLst>
          </p:cNvPr>
          <p:cNvSpPr txBox="1"/>
          <p:nvPr/>
        </p:nvSpPr>
        <p:spPr>
          <a:xfrm>
            <a:off x="9871775" y="18693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ECBD1F-3098-29FC-A36F-7E6F5B3671E4}"/>
              </a:ext>
            </a:extLst>
          </p:cNvPr>
          <p:cNvSpPr txBox="1"/>
          <p:nvPr/>
        </p:nvSpPr>
        <p:spPr>
          <a:xfrm>
            <a:off x="6884894" y="2546575"/>
            <a:ext cx="27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/>
              <a:t>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9694214-AC17-9266-48C7-910D789C6073}"/>
              </a:ext>
            </a:extLst>
          </p:cNvPr>
          <p:cNvSpPr txBox="1"/>
          <p:nvPr/>
        </p:nvSpPr>
        <p:spPr>
          <a:xfrm>
            <a:off x="6343781" y="60727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9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1DD8D4-D663-97B2-5E4A-7311E9F7078A}"/>
              </a:ext>
            </a:extLst>
          </p:cNvPr>
          <p:cNvSpPr txBox="1"/>
          <p:nvPr/>
        </p:nvSpPr>
        <p:spPr>
          <a:xfrm>
            <a:off x="4750537" y="739174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10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4A46592-A1CA-7068-C742-580F3DFFF8E2}"/>
              </a:ext>
            </a:extLst>
          </p:cNvPr>
          <p:cNvSpPr txBox="1"/>
          <p:nvPr/>
        </p:nvSpPr>
        <p:spPr>
          <a:xfrm>
            <a:off x="5359817" y="5066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1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829C5F-FFC2-F9B8-C12C-183AAB70D5C0}"/>
              </a:ext>
            </a:extLst>
          </p:cNvPr>
          <p:cNvSpPr txBox="1"/>
          <p:nvPr/>
        </p:nvSpPr>
        <p:spPr>
          <a:xfrm>
            <a:off x="5332900" y="39653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DB89C17-C0EA-BB61-6812-EF1D863F39B7}"/>
              </a:ext>
            </a:extLst>
          </p:cNvPr>
          <p:cNvSpPr txBox="1"/>
          <p:nvPr/>
        </p:nvSpPr>
        <p:spPr>
          <a:xfrm>
            <a:off x="2342510" y="12077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1A766D8-5774-2782-ABBA-584181BF4F32}"/>
              </a:ext>
            </a:extLst>
          </p:cNvPr>
          <p:cNvSpPr txBox="1"/>
          <p:nvPr/>
        </p:nvSpPr>
        <p:spPr>
          <a:xfrm>
            <a:off x="2320292" y="19555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87ED2BA-C5D9-8036-60C8-BACC69B645F5}"/>
              </a:ext>
            </a:extLst>
          </p:cNvPr>
          <p:cNvSpPr txBox="1"/>
          <p:nvPr/>
        </p:nvSpPr>
        <p:spPr>
          <a:xfrm>
            <a:off x="1285450" y="13433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55C7176-92A9-C084-97BC-332AD8192B5E}"/>
              </a:ext>
            </a:extLst>
          </p:cNvPr>
          <p:cNvSpPr txBox="1"/>
          <p:nvPr/>
        </p:nvSpPr>
        <p:spPr>
          <a:xfrm>
            <a:off x="329487" y="40177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/>
              <a:t>7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8FB2E9A-6A2B-637B-8CFF-9F5884344786}"/>
              </a:ext>
            </a:extLst>
          </p:cNvPr>
          <p:cNvSpPr txBox="1"/>
          <p:nvPr/>
        </p:nvSpPr>
        <p:spPr>
          <a:xfrm>
            <a:off x="5473339" y="752260"/>
            <a:ext cx="918093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I</a:t>
            </a:r>
          </a:p>
          <a:p>
            <a:endParaRPr lang="fr-CA" sz="2000" b="1"/>
          </a:p>
          <a:p>
            <a:r>
              <a:rPr lang="fr-CA" sz="2000" b="1"/>
              <a:t>N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r>
              <a:rPr lang="fr-CA" sz="2000" b="1"/>
              <a:t>M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D</a:t>
            </a:r>
          </a:p>
          <a:p>
            <a:endParaRPr lang="fr-CA" sz="2000" b="1"/>
          </a:p>
          <a:p>
            <a:r>
              <a:rPr lang="fr-CA" sz="2000" b="1"/>
              <a:t>A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O</a:t>
            </a:r>
          </a:p>
          <a:p>
            <a:endParaRPr lang="fr-CA" sz="2000" b="1"/>
          </a:p>
          <a:p>
            <a:r>
              <a:rPr lang="fr-CA" sz="2000" b="1"/>
              <a:t>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10BA048-E746-C287-D71C-D16A69076FF4}"/>
              </a:ext>
            </a:extLst>
          </p:cNvPr>
          <p:cNvSpPr txBox="1"/>
          <p:nvPr/>
        </p:nvSpPr>
        <p:spPr>
          <a:xfrm>
            <a:off x="1449814" y="1554446"/>
            <a:ext cx="9890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/>
              <a:t>C</a:t>
            </a:r>
          </a:p>
          <a:p>
            <a:endParaRPr lang="fr-CA" b="1"/>
          </a:p>
          <a:p>
            <a:r>
              <a:rPr lang="fr-CA" b="1"/>
              <a:t>O</a:t>
            </a:r>
          </a:p>
          <a:p>
            <a:endParaRPr lang="fr-CA" b="1"/>
          </a:p>
          <a:p>
            <a:endParaRPr lang="fr-CA" b="1"/>
          </a:p>
          <a:p>
            <a:r>
              <a:rPr lang="fr-CA" b="1"/>
              <a:t>N</a:t>
            </a:r>
          </a:p>
          <a:p>
            <a:endParaRPr lang="fr-CA" b="1"/>
          </a:p>
          <a:p>
            <a:r>
              <a:rPr lang="fr-CA" b="1"/>
              <a:t>F</a:t>
            </a:r>
          </a:p>
          <a:p>
            <a:endParaRPr lang="fr-CA" b="1"/>
          </a:p>
          <a:p>
            <a:endParaRPr lang="fr-CA" b="1"/>
          </a:p>
          <a:p>
            <a:r>
              <a:rPr lang="fr-CA" b="1"/>
              <a:t>L</a:t>
            </a:r>
          </a:p>
          <a:p>
            <a:endParaRPr lang="fr-CA" b="1"/>
          </a:p>
          <a:p>
            <a:r>
              <a:rPr lang="fr-CA" b="1"/>
              <a:t>I</a:t>
            </a:r>
          </a:p>
          <a:p>
            <a:endParaRPr lang="fr-CA" b="1"/>
          </a:p>
          <a:p>
            <a:endParaRPr lang="fr-CA" b="1"/>
          </a:p>
          <a:p>
            <a:r>
              <a:rPr lang="fr-CA" b="1"/>
              <a:t>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59CEA63-E3C9-58F8-7FD8-003412250812}"/>
              </a:ext>
            </a:extLst>
          </p:cNvPr>
          <p:cNvSpPr txBox="1"/>
          <p:nvPr/>
        </p:nvSpPr>
        <p:spPr>
          <a:xfrm>
            <a:off x="2498674" y="1434554"/>
            <a:ext cx="47971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R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S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E</a:t>
            </a:r>
          </a:p>
          <a:p>
            <a:endParaRPr lang="fr-CA" sz="2000" b="1"/>
          </a:p>
          <a:p>
            <a:r>
              <a:rPr lang="fr-CA" sz="2000" b="1"/>
              <a:t>S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S</a:t>
            </a:r>
          </a:p>
          <a:p>
            <a:endParaRPr lang="fr-CA" sz="2000" b="1"/>
          </a:p>
          <a:p>
            <a:r>
              <a:rPr lang="fr-CA" sz="2000" b="1"/>
              <a:t>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67681F0-1E01-4422-0119-58B816917CFB}"/>
              </a:ext>
            </a:extLst>
          </p:cNvPr>
          <p:cNvSpPr txBox="1"/>
          <p:nvPr/>
        </p:nvSpPr>
        <p:spPr>
          <a:xfrm>
            <a:off x="9992437" y="2076093"/>
            <a:ext cx="77171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H</a:t>
            </a:r>
          </a:p>
          <a:p>
            <a:endParaRPr lang="fr-CA" sz="2000" b="1"/>
          </a:p>
          <a:p>
            <a:r>
              <a:rPr lang="fr-CA" sz="2000" b="1"/>
              <a:t>U</a:t>
            </a:r>
          </a:p>
          <a:p>
            <a:endParaRPr lang="fr-CA" sz="2000" b="1"/>
          </a:p>
          <a:p>
            <a:r>
              <a:rPr lang="fr-CA" sz="2000" b="1"/>
              <a:t>M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r>
              <a:rPr lang="fr-CA" sz="2000" b="1"/>
              <a:t>L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A</a:t>
            </a:r>
          </a:p>
          <a:p>
            <a:endParaRPr lang="fr-CA" sz="2000" b="1"/>
          </a:p>
          <a:p>
            <a:r>
              <a:rPr lang="fr-CA" sz="2000" b="1"/>
              <a:t>T</a:t>
            </a:r>
          </a:p>
          <a:p>
            <a:endParaRPr lang="fr-CA" sz="2000" b="1"/>
          </a:p>
          <a:p>
            <a:r>
              <a:rPr lang="fr-CA" sz="2000" b="1"/>
              <a:t>I</a:t>
            </a:r>
          </a:p>
          <a:p>
            <a:endParaRPr lang="fr-CA" sz="2000" b="1"/>
          </a:p>
          <a:p>
            <a:endParaRPr lang="fr-CA" sz="2000" b="1"/>
          </a:p>
          <a:p>
            <a:r>
              <a:rPr lang="fr-CA" sz="2000" b="1"/>
              <a:t>O</a:t>
            </a:r>
          </a:p>
          <a:p>
            <a:endParaRPr lang="fr-CA" sz="2000" b="1"/>
          </a:p>
          <a:p>
            <a:r>
              <a:rPr lang="fr-CA" sz="2000" b="1"/>
              <a:t>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BF4BF8D-082A-DC38-ECB4-7F679365D8A8}"/>
              </a:ext>
            </a:extLst>
          </p:cNvPr>
          <p:cNvSpPr txBox="1"/>
          <p:nvPr/>
        </p:nvSpPr>
        <p:spPr>
          <a:xfrm>
            <a:off x="2941063" y="2053949"/>
            <a:ext cx="2569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E       S      P        E      C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3A62DB4-8262-1FD8-06E3-ADB7B5A451B8}"/>
              </a:ext>
            </a:extLst>
          </p:cNvPr>
          <p:cNvSpPr txBox="1"/>
          <p:nvPr/>
        </p:nvSpPr>
        <p:spPr>
          <a:xfrm>
            <a:off x="7008843" y="273742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C       O     N       S       E      Q               E       N     C       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C081711-2665-ACE9-E94F-570638C510A9}"/>
              </a:ext>
            </a:extLst>
          </p:cNvPr>
          <p:cNvSpPr txBox="1"/>
          <p:nvPr/>
        </p:nvSpPr>
        <p:spPr>
          <a:xfrm>
            <a:off x="440393" y="4177553"/>
            <a:ext cx="415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S       O              U              I         O     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C5A9274-BFDF-E9EA-6896-CD3B882BE1A1}"/>
              </a:ext>
            </a:extLst>
          </p:cNvPr>
          <p:cNvSpPr txBox="1"/>
          <p:nvPr/>
        </p:nvSpPr>
        <p:spPr>
          <a:xfrm>
            <a:off x="5604058" y="4141063"/>
            <a:ext cx="304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      S        O     L      E       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E754539-23E2-5D35-F44B-067CD6FC89FE}"/>
              </a:ext>
            </a:extLst>
          </p:cNvPr>
          <p:cNvSpPr txBox="1"/>
          <p:nvPr/>
        </p:nvSpPr>
        <p:spPr>
          <a:xfrm>
            <a:off x="6559103" y="6284482"/>
            <a:ext cx="539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I       M     P      U      I        S      </a:t>
            </a:r>
            <a:r>
              <a:rPr lang="fr-CA" sz="2000" b="1" err="1"/>
              <a:t>S</a:t>
            </a:r>
            <a:r>
              <a:rPr lang="fr-CA" sz="2000" b="1"/>
              <a:t>                 N      C     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0113C25-673C-B854-038C-FF80F77647FD}"/>
              </a:ext>
            </a:extLst>
          </p:cNvPr>
          <p:cNvSpPr txBox="1"/>
          <p:nvPr/>
        </p:nvSpPr>
        <p:spPr>
          <a:xfrm>
            <a:off x="5009952" y="7622684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/>
              <a:t>C             M      </a:t>
            </a:r>
            <a:r>
              <a:rPr lang="fr-CA" sz="2000" b="1" err="1"/>
              <a:t>M</a:t>
            </a:r>
            <a:r>
              <a:rPr lang="fr-CA" sz="2000" b="1"/>
              <a:t>    U      N      I        C       A      T               O      N  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4C206F-DCB5-0FA3-162D-3475A45B89A1}"/>
              </a:ext>
            </a:extLst>
          </p:cNvPr>
          <p:cNvSpPr txBox="1"/>
          <p:nvPr/>
        </p:nvSpPr>
        <p:spPr>
          <a:xfrm>
            <a:off x="13095604" y="144222"/>
            <a:ext cx="516930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>
                <a:solidFill>
                  <a:srgbClr val="00B050"/>
                </a:solidFill>
              </a:rPr>
              <a:t>TRISTESSE		CONFLIT</a:t>
            </a:r>
          </a:p>
          <a:p>
            <a:r>
              <a:rPr lang="fr-CA" sz="2400" b="1">
                <a:solidFill>
                  <a:srgbClr val="00B050"/>
                </a:solidFill>
              </a:rPr>
              <a:t>COMMUNICATION	ISOLER</a:t>
            </a:r>
          </a:p>
          <a:p>
            <a:r>
              <a:rPr lang="fr-CA" sz="2400" b="1">
                <a:solidFill>
                  <a:srgbClr val="00B050"/>
                </a:solidFill>
              </a:rPr>
              <a:t>RESPECT		SOLUTION</a:t>
            </a:r>
          </a:p>
          <a:p>
            <a:r>
              <a:rPr lang="fr-CA" sz="2400" b="1">
                <a:solidFill>
                  <a:srgbClr val="00B050"/>
                </a:solidFill>
              </a:rPr>
              <a:t>HUMILIATION		CONSÉQUENCE</a:t>
            </a:r>
          </a:p>
          <a:p>
            <a:r>
              <a:rPr lang="fr-CA" sz="2400" b="1">
                <a:solidFill>
                  <a:srgbClr val="00B050"/>
                </a:solidFill>
              </a:rPr>
              <a:t>IMPUISSANCE		INTIMIDATION</a:t>
            </a:r>
            <a:r>
              <a:rPr lang="fr-CA" sz="1800" b="1">
                <a:solidFill>
                  <a:srgbClr val="00B050"/>
                </a:solidFill>
              </a:rPr>
              <a:t>		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820ADD-9B2A-1FAF-274C-D4488DADE706}"/>
              </a:ext>
            </a:extLst>
          </p:cNvPr>
          <p:cNvSpPr txBox="1"/>
          <p:nvPr/>
        </p:nvSpPr>
        <p:spPr>
          <a:xfrm>
            <a:off x="13110080" y="2254004"/>
            <a:ext cx="4527733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CA" sz="2600" b="1">
                <a:solidFill>
                  <a:schemeClr val="accent2">
                    <a:lumMod val="75000"/>
                  </a:schemeClr>
                </a:solidFill>
              </a:rPr>
              <a:t>HORIZONTAL</a:t>
            </a:r>
          </a:p>
          <a:p>
            <a:pPr algn="just"/>
            <a:r>
              <a:rPr lang="fr-CA" sz="2600"/>
              <a:t>4- Se soucier de l’impact de nos actes sur autrui, d’être inclusif et d’accepter les autres pour ce qu’ils sont, même lorsqu’ils sont différents.</a:t>
            </a:r>
          </a:p>
          <a:p>
            <a:pPr algn="just"/>
            <a:r>
              <a:rPr lang="fr-CA" sz="2600"/>
              <a:t>6- Résultat, effet ou séquelle d’un fait, d’un acte.</a:t>
            </a:r>
          </a:p>
          <a:p>
            <a:pPr algn="just"/>
            <a:r>
              <a:rPr lang="fr-CA" sz="2600"/>
              <a:t>7- Ensemble de décisions et d’actes qui peuvent résoudre une difficulté.</a:t>
            </a:r>
          </a:p>
          <a:p>
            <a:pPr algn="just"/>
            <a:r>
              <a:rPr lang="fr-CA" sz="2600"/>
              <a:t>8- Mettre quelqu’un à l’écart des autres.</a:t>
            </a:r>
          </a:p>
          <a:p>
            <a:pPr algn="just"/>
            <a:r>
              <a:rPr lang="fr-CA" sz="2600"/>
              <a:t>9- Manque de force physique ou morale pour agir.</a:t>
            </a:r>
          </a:p>
          <a:p>
            <a:pPr algn="just"/>
            <a:r>
              <a:rPr lang="fr-CA" sz="2600"/>
              <a:t>10- Fait de transmettre quelque chose, transmettre une information.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1B0AB87-191B-B260-5252-821FB97EA111}"/>
              </a:ext>
            </a:extLst>
          </p:cNvPr>
          <p:cNvCxnSpPr/>
          <p:nvPr/>
        </p:nvCxnSpPr>
        <p:spPr>
          <a:xfrm>
            <a:off x="13110080" y="342900"/>
            <a:ext cx="15965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0D43930-5CCD-B7EB-237D-C182CF0E8A10}"/>
              </a:ext>
            </a:extLst>
          </p:cNvPr>
          <p:cNvCxnSpPr/>
          <p:nvPr/>
        </p:nvCxnSpPr>
        <p:spPr>
          <a:xfrm>
            <a:off x="13037333" y="1434554"/>
            <a:ext cx="19775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FD3FD6A-529E-CE5A-B14C-07FE6FE1913C}"/>
              </a:ext>
            </a:extLst>
          </p:cNvPr>
          <p:cNvCxnSpPr>
            <a:cxnSpLocks/>
          </p:cNvCxnSpPr>
          <p:nvPr/>
        </p:nvCxnSpPr>
        <p:spPr>
          <a:xfrm>
            <a:off x="15789326" y="342900"/>
            <a:ext cx="12794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33BD7B6-7ECC-9F5C-68AA-EA0535DE6488}"/>
              </a:ext>
            </a:extLst>
          </p:cNvPr>
          <p:cNvCxnSpPr/>
          <p:nvPr/>
        </p:nvCxnSpPr>
        <p:spPr>
          <a:xfrm>
            <a:off x="15789326" y="1869386"/>
            <a:ext cx="21938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3DE7F8D-6068-98B6-3594-60A083DAE8CA}"/>
              </a:ext>
            </a:extLst>
          </p:cNvPr>
          <p:cNvCxnSpPr/>
          <p:nvPr/>
        </p:nvCxnSpPr>
        <p:spPr>
          <a:xfrm>
            <a:off x="13095604" y="1104900"/>
            <a:ext cx="13823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036A899D-2572-1607-0D9C-B54866C0212F}"/>
              </a:ext>
            </a:extLst>
          </p:cNvPr>
          <p:cNvCxnSpPr/>
          <p:nvPr/>
        </p:nvCxnSpPr>
        <p:spPr>
          <a:xfrm>
            <a:off x="15789326" y="1434554"/>
            <a:ext cx="21938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D6D495BB-F1ED-643F-6608-A221345FBE73}"/>
              </a:ext>
            </a:extLst>
          </p:cNvPr>
          <p:cNvCxnSpPr/>
          <p:nvPr/>
        </p:nvCxnSpPr>
        <p:spPr>
          <a:xfrm>
            <a:off x="15789326" y="1104900"/>
            <a:ext cx="15842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C7D868A5-9164-0732-1F05-2EE34A8EA6E4}"/>
              </a:ext>
            </a:extLst>
          </p:cNvPr>
          <p:cNvCxnSpPr/>
          <p:nvPr/>
        </p:nvCxnSpPr>
        <p:spPr>
          <a:xfrm>
            <a:off x="15789326" y="752260"/>
            <a:ext cx="112707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7CBBBA98-3F8D-E559-8E8A-2FB1B48AD884}"/>
              </a:ext>
            </a:extLst>
          </p:cNvPr>
          <p:cNvCxnSpPr/>
          <p:nvPr/>
        </p:nvCxnSpPr>
        <p:spPr>
          <a:xfrm>
            <a:off x="13110080" y="1869386"/>
            <a:ext cx="190477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D109958-6C96-E698-911A-F1D0D921F3FA}"/>
              </a:ext>
            </a:extLst>
          </p:cNvPr>
          <p:cNvCxnSpPr/>
          <p:nvPr/>
        </p:nvCxnSpPr>
        <p:spPr>
          <a:xfrm>
            <a:off x="13110080" y="752260"/>
            <a:ext cx="25109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2569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53526" y="7772271"/>
            <a:ext cx="3166283" cy="2208482"/>
          </a:xfrm>
          <a:custGeom>
            <a:avLst/>
            <a:gdLst/>
            <a:ahLst/>
            <a:cxnLst/>
            <a:rect l="l" t="t" r="r" b="b"/>
            <a:pathLst>
              <a:path w="3166283" h="2208482">
                <a:moveTo>
                  <a:pt x="0" y="0"/>
                </a:moveTo>
                <a:lnTo>
                  <a:pt x="3166283" y="0"/>
                </a:lnTo>
                <a:lnTo>
                  <a:pt x="3166283" y="2208483"/>
                </a:lnTo>
                <a:lnTo>
                  <a:pt x="0" y="2208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 rot="-1474002">
            <a:off x="1030366" y="843373"/>
            <a:ext cx="2932522" cy="1843823"/>
          </a:xfrm>
          <a:custGeom>
            <a:avLst/>
            <a:gdLst/>
            <a:ahLst/>
            <a:cxnLst/>
            <a:rect l="l" t="t" r="r" b="b"/>
            <a:pathLst>
              <a:path w="2932522" h="1843823">
                <a:moveTo>
                  <a:pt x="0" y="0"/>
                </a:moveTo>
                <a:lnTo>
                  <a:pt x="2932522" y="0"/>
                </a:lnTo>
                <a:lnTo>
                  <a:pt x="2932522" y="1843823"/>
                </a:lnTo>
                <a:lnTo>
                  <a:pt x="0" y="18438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rot="8275871">
            <a:off x="14457250" y="746640"/>
            <a:ext cx="2479079" cy="3113442"/>
          </a:xfrm>
          <a:custGeom>
            <a:avLst/>
            <a:gdLst/>
            <a:ahLst/>
            <a:cxnLst/>
            <a:rect l="l" t="t" r="r" b="b"/>
            <a:pathLst>
              <a:path w="2479079" h="3113442">
                <a:moveTo>
                  <a:pt x="0" y="0"/>
                </a:moveTo>
                <a:lnTo>
                  <a:pt x="2479079" y="0"/>
                </a:lnTo>
                <a:lnTo>
                  <a:pt x="2479079" y="3113443"/>
                </a:lnTo>
                <a:lnTo>
                  <a:pt x="0" y="31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028700" y="7370232"/>
            <a:ext cx="2464037" cy="1888068"/>
          </a:xfrm>
          <a:custGeom>
            <a:avLst/>
            <a:gdLst/>
            <a:ahLst/>
            <a:cxnLst/>
            <a:rect l="l" t="t" r="r" b="b"/>
            <a:pathLst>
              <a:path w="2464037" h="1888068">
                <a:moveTo>
                  <a:pt x="0" y="0"/>
                </a:moveTo>
                <a:lnTo>
                  <a:pt x="2464037" y="0"/>
                </a:lnTo>
                <a:lnTo>
                  <a:pt x="2464037" y="1888068"/>
                </a:lnTo>
                <a:lnTo>
                  <a:pt x="0" y="1888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3151333" y="3171954"/>
            <a:ext cx="11985335" cy="460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0"/>
              </a:lnSpc>
            </a:pPr>
            <a:r>
              <a:rPr lang="en-US" sz="34570">
                <a:solidFill>
                  <a:srgbClr val="000000"/>
                </a:solidFill>
                <a:latin typeface="Shadows Into Light Two" panose="02000506000000020004" pitchFamily="2" charset="0"/>
              </a:rPr>
              <a:t>Merci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644106" y="2088036"/>
            <a:ext cx="2572175" cy="57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8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599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DA87B355-E6D9-04EE-D37E-4917985AD186}"/>
              </a:ext>
            </a:extLst>
          </p:cNvPr>
          <p:cNvSpPr txBox="1"/>
          <p:nvPr/>
        </p:nvSpPr>
        <p:spPr>
          <a:xfrm>
            <a:off x="10929986" y="2269747"/>
            <a:ext cx="573731" cy="139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118FB536-0CDD-F2A0-D569-98A4FD9E1B86}"/>
              </a:ext>
            </a:extLst>
          </p:cNvPr>
          <p:cNvSpPr txBox="1"/>
          <p:nvPr/>
        </p:nvSpPr>
        <p:spPr>
          <a:xfrm>
            <a:off x="10931948" y="3499139"/>
            <a:ext cx="573731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9DE7CC96-AD7F-7BCA-51EE-1E378EDD164E}"/>
              </a:ext>
            </a:extLst>
          </p:cNvPr>
          <p:cNvSpPr txBox="1"/>
          <p:nvPr/>
        </p:nvSpPr>
        <p:spPr>
          <a:xfrm>
            <a:off x="-34405" y="373738"/>
            <a:ext cx="1828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>
                <a:latin typeface="Barlow Semi condensed" panose="020F0502020204030204" pitchFamily="2" charset="0"/>
              </a:rPr>
              <a:t>Aujourd’hui…</a:t>
            </a:r>
            <a:endParaRPr lang="fr-CA" sz="8800" b="1">
              <a:latin typeface="Shadows Into Light Two" panose="02000506000000020004" pitchFamily="2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8DF32C09-12D0-C455-7281-9B954DC1CCBD}"/>
              </a:ext>
            </a:extLst>
          </p:cNvPr>
          <p:cNvGrpSpPr/>
          <p:nvPr/>
        </p:nvGrpSpPr>
        <p:grpSpPr>
          <a:xfrm>
            <a:off x="-3924451" y="6080558"/>
            <a:ext cx="7520124" cy="6292430"/>
            <a:chOff x="-18580" y="23759"/>
            <a:chExt cx="849960" cy="71120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D8B8F48-7F65-1132-07A2-D923C4D06BFE}"/>
                </a:ext>
              </a:extLst>
            </p:cNvPr>
            <p:cNvSpPr/>
            <p:nvPr/>
          </p:nvSpPr>
          <p:spPr>
            <a:xfrm>
              <a:off x="-18580" y="23759"/>
              <a:ext cx="849960" cy="711200"/>
            </a:xfrm>
            <a:custGeom>
              <a:avLst/>
              <a:gdLst/>
              <a:ahLst/>
              <a:cxnLst/>
              <a:rect l="l" t="t" r="r" b="b"/>
              <a:pathLst>
                <a:path w="849960" h="711200">
                  <a:moveTo>
                    <a:pt x="424980" y="0"/>
                  </a:moveTo>
                  <a:lnTo>
                    <a:pt x="849960" y="711200"/>
                  </a:lnTo>
                  <a:lnTo>
                    <a:pt x="0" y="711200"/>
                  </a:lnTo>
                  <a:lnTo>
                    <a:pt x="424980" y="0"/>
                  </a:lnTo>
                  <a:close/>
                </a:path>
              </a:pathLst>
            </a:custGeom>
            <a:solidFill>
              <a:srgbClr val="0B944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B25D27B6-AEBF-FCAD-066E-DB9AAC09BE4D}"/>
                </a:ext>
              </a:extLst>
            </p:cNvPr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04"/>
                </a:lnSpc>
              </a:pPr>
              <a:endParaRPr/>
            </a:p>
          </p:txBody>
        </p:sp>
      </p:grpSp>
      <p:sp>
        <p:nvSpPr>
          <p:cNvPr id="8" name="Freeform 12">
            <a:extLst>
              <a:ext uri="{FF2B5EF4-FFF2-40B4-BE49-F238E27FC236}">
                <a16:creationId xmlns:a16="http://schemas.microsoft.com/office/drawing/2014/main" id="{DE6FC928-E1DB-F33C-035E-7C0428FB7EA9}"/>
              </a:ext>
            </a:extLst>
          </p:cNvPr>
          <p:cNvSpPr/>
          <p:nvPr/>
        </p:nvSpPr>
        <p:spPr>
          <a:xfrm rot="17954152">
            <a:off x="14068646" y="-2375265"/>
            <a:ext cx="7520124" cy="6292430"/>
          </a:xfrm>
          <a:custGeom>
            <a:avLst/>
            <a:gdLst/>
            <a:ahLst/>
            <a:cxnLst/>
            <a:rect l="l" t="t" r="r" b="b"/>
            <a:pathLst>
              <a:path w="849960" h="711200">
                <a:moveTo>
                  <a:pt x="424980" y="0"/>
                </a:moveTo>
                <a:lnTo>
                  <a:pt x="849960" y="711200"/>
                </a:lnTo>
                <a:lnTo>
                  <a:pt x="0" y="711200"/>
                </a:lnTo>
                <a:lnTo>
                  <a:pt x="424980" y="0"/>
                </a:lnTo>
                <a:close/>
              </a:path>
            </a:pathLst>
          </a:custGeom>
          <a:solidFill>
            <a:srgbClr val="0B9444"/>
          </a:solidFill>
        </p:spPr>
        <p:txBody>
          <a:bodyPr/>
          <a:lstStyle/>
          <a:p>
            <a:endParaRPr lang="fr-CA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40F77C7-5BF6-3397-B8C8-3E41FBBD4282}"/>
              </a:ext>
            </a:extLst>
          </p:cNvPr>
          <p:cNvSpPr/>
          <p:nvPr/>
        </p:nvSpPr>
        <p:spPr>
          <a:xfrm rot="-1474002">
            <a:off x="1306237" y="7400071"/>
            <a:ext cx="1641427" cy="1043717"/>
          </a:xfrm>
          <a:custGeom>
            <a:avLst/>
            <a:gdLst/>
            <a:ahLst/>
            <a:cxnLst/>
            <a:rect l="l" t="t" r="r" b="b"/>
            <a:pathLst>
              <a:path w="2932522" h="1843823">
                <a:moveTo>
                  <a:pt x="0" y="0"/>
                </a:moveTo>
                <a:lnTo>
                  <a:pt x="2932522" y="0"/>
                </a:lnTo>
                <a:lnTo>
                  <a:pt x="2932522" y="1843823"/>
                </a:lnTo>
                <a:lnTo>
                  <a:pt x="0" y="184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F6179CB-EC11-24A1-D53D-EB6572A7BF48}"/>
              </a:ext>
            </a:extLst>
          </p:cNvPr>
          <p:cNvSpPr/>
          <p:nvPr/>
        </p:nvSpPr>
        <p:spPr>
          <a:xfrm rot="13533554">
            <a:off x="16294372" y="6512479"/>
            <a:ext cx="1871724" cy="2416549"/>
          </a:xfrm>
          <a:custGeom>
            <a:avLst/>
            <a:gdLst/>
            <a:ahLst/>
            <a:cxnLst/>
            <a:rect l="l" t="t" r="r" b="b"/>
            <a:pathLst>
              <a:path w="2479079" h="3113442">
                <a:moveTo>
                  <a:pt x="0" y="0"/>
                </a:moveTo>
                <a:lnTo>
                  <a:pt x="2479079" y="0"/>
                </a:lnTo>
                <a:lnTo>
                  <a:pt x="2479079" y="3113443"/>
                </a:lnTo>
                <a:lnTo>
                  <a:pt x="0" y="311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445A49A9-7023-EBFD-E18F-802871154DC5}"/>
              </a:ext>
            </a:extLst>
          </p:cNvPr>
          <p:cNvSpPr/>
          <p:nvPr/>
        </p:nvSpPr>
        <p:spPr>
          <a:xfrm rot="3538524">
            <a:off x="1002990" y="846093"/>
            <a:ext cx="2096193" cy="1453829"/>
          </a:xfrm>
          <a:custGeom>
            <a:avLst/>
            <a:gdLst/>
            <a:ahLst/>
            <a:cxnLst/>
            <a:rect l="l" t="t" r="r" b="b"/>
            <a:pathLst>
              <a:path w="2464037" h="1888068">
                <a:moveTo>
                  <a:pt x="0" y="0"/>
                </a:moveTo>
                <a:lnTo>
                  <a:pt x="2464037" y="0"/>
                </a:lnTo>
                <a:lnTo>
                  <a:pt x="2464037" y="1888068"/>
                </a:lnTo>
                <a:lnTo>
                  <a:pt x="0" y="188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096737-8809-C3F2-DC9E-613C9E8094E0}"/>
              </a:ext>
            </a:extLst>
          </p:cNvPr>
          <p:cNvSpPr txBox="1"/>
          <p:nvPr/>
        </p:nvSpPr>
        <p:spPr>
          <a:xfrm>
            <a:off x="3230006" y="2125902"/>
            <a:ext cx="1270981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Qu’est-ce qui nous définit en tant que personne?;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La perception;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Qu’est-ce qu’un conflit?;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Les types de conflits;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Les 10 conditions pour une bonne communication;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La résolution de conflit en 4 étapes;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Les pistes de solutions pour les victimes, les témoins et les agresseurs.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4000">
                <a:latin typeface="Montserrat Classic" panose="020B0604020202020204" charset="0"/>
              </a:rPr>
              <a:t>Bottin des ressources.</a:t>
            </a:r>
          </a:p>
        </p:txBody>
      </p:sp>
    </p:spTree>
    <p:extLst>
      <p:ext uri="{BB962C8B-B14F-4D97-AF65-F5344CB8AC3E}">
        <p14:creationId xmlns:p14="http://schemas.microsoft.com/office/powerpoint/2010/main" val="40437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644106" y="2088036"/>
            <a:ext cx="2572175" cy="57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8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2599"/>
              </a:lnSpc>
            </a:pPr>
            <a:endParaRPr lang="en-US" sz="1299" spc="129">
              <a:solidFill>
                <a:srgbClr val="000000"/>
              </a:solidFill>
              <a:latin typeface="Glacial Indifference Bold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17C8AD1E-C391-2993-93AF-F571A372B0BE}"/>
              </a:ext>
            </a:extLst>
          </p:cNvPr>
          <p:cNvGrpSpPr/>
          <p:nvPr/>
        </p:nvGrpSpPr>
        <p:grpSpPr>
          <a:xfrm>
            <a:off x="-357294" y="-1806573"/>
            <a:ext cx="18846487" cy="3695017"/>
            <a:chOff x="0" y="-3182157"/>
            <a:chExt cx="25128650" cy="4926688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1C0DF30F-D015-B0DC-A01F-E2F5DACA0EA7}"/>
                </a:ext>
              </a:extLst>
            </p:cNvPr>
            <p:cNvSpPr txBox="1"/>
            <p:nvPr/>
          </p:nvSpPr>
          <p:spPr>
            <a:xfrm>
              <a:off x="0" y="-3182157"/>
              <a:ext cx="25128650" cy="1744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7"/>
                </a:lnSpc>
              </a:pPr>
              <a:endParaRPr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2AB9824-970F-19A6-8937-CCDC9447FDC9}"/>
                </a:ext>
              </a:extLst>
            </p:cNvPr>
            <p:cNvSpPr txBox="1"/>
            <p:nvPr/>
          </p:nvSpPr>
          <p:spPr>
            <a:xfrm>
              <a:off x="484961" y="171451"/>
              <a:ext cx="24329558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76"/>
                </a:lnSpc>
              </a:pPr>
              <a:r>
                <a:rPr lang="en-US" sz="9176">
                  <a:solidFill>
                    <a:srgbClr val="000000"/>
                  </a:solidFill>
                  <a:latin typeface="Glacial Indifference Bold"/>
                </a:rPr>
                <a:t> </a:t>
              </a:r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DA87B355-E6D9-04EE-D37E-4917985AD186}"/>
              </a:ext>
            </a:extLst>
          </p:cNvPr>
          <p:cNvSpPr txBox="1"/>
          <p:nvPr/>
        </p:nvSpPr>
        <p:spPr>
          <a:xfrm>
            <a:off x="10929986" y="2269747"/>
            <a:ext cx="573731" cy="139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sp>
        <p:nvSpPr>
          <p:cNvPr id="37" name="TextBox 21">
            <a:extLst>
              <a:ext uri="{FF2B5EF4-FFF2-40B4-BE49-F238E27FC236}">
                <a16:creationId xmlns:a16="http://schemas.microsoft.com/office/drawing/2014/main" id="{118FB536-0CDD-F2A0-D569-98A4FD9E1B86}"/>
              </a:ext>
            </a:extLst>
          </p:cNvPr>
          <p:cNvSpPr txBox="1"/>
          <p:nvPr/>
        </p:nvSpPr>
        <p:spPr>
          <a:xfrm>
            <a:off x="10931948" y="3499139"/>
            <a:ext cx="573731" cy="6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  <a:p>
            <a:pPr marL="0" lvl="0" indent="0" algn="r">
              <a:lnSpc>
                <a:spcPts val="2750"/>
              </a:lnSpc>
              <a:spcBef>
                <a:spcPct val="0"/>
              </a:spcBef>
            </a:pPr>
            <a:endParaRPr lang="en-US" sz="1536" spc="150">
              <a:solidFill>
                <a:srgbClr val="272727"/>
              </a:solidFill>
              <a:latin typeface="Livvic"/>
            </a:endParaRPr>
          </a:p>
        </p:txBody>
      </p:sp>
      <p:pic>
        <p:nvPicPr>
          <p:cNvPr id="2" name="Graphique 1" descr="Avertissement contour">
            <a:extLst>
              <a:ext uri="{FF2B5EF4-FFF2-40B4-BE49-F238E27FC236}">
                <a16:creationId xmlns:a16="http://schemas.microsoft.com/office/drawing/2014/main" id="{C096C515-B155-E660-755F-1D1E65413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80576" y="640236"/>
            <a:ext cx="14478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0890A17-1F18-FB97-4013-948522572AF9}"/>
              </a:ext>
            </a:extLst>
          </p:cNvPr>
          <p:cNvSpPr txBox="1"/>
          <p:nvPr/>
        </p:nvSpPr>
        <p:spPr>
          <a:xfrm>
            <a:off x="-78051" y="701925"/>
            <a:ext cx="1828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600">
                <a:latin typeface="Barlow SemiCondensed Bold" panose="020B0604020202020204" charset="0"/>
              </a:rPr>
              <a:t>ATTENTION</a:t>
            </a:r>
            <a:endParaRPr lang="fr-CA" sz="9600"/>
          </a:p>
        </p:txBody>
      </p:sp>
      <p:pic>
        <p:nvPicPr>
          <p:cNvPr id="15" name="Graphique 14" descr="Avertissement contour">
            <a:extLst>
              <a:ext uri="{FF2B5EF4-FFF2-40B4-BE49-F238E27FC236}">
                <a16:creationId xmlns:a16="http://schemas.microsoft.com/office/drawing/2014/main" id="{66658E14-E9B9-91B8-562A-FD452B204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6306" y="640236"/>
            <a:ext cx="14478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41EF99C-8ECF-F205-DEDF-1CE3EAB8A5C8}"/>
              </a:ext>
            </a:extLst>
          </p:cNvPr>
          <p:cNvSpPr txBox="1"/>
          <p:nvPr/>
        </p:nvSpPr>
        <p:spPr>
          <a:xfrm>
            <a:off x="627920" y="3358282"/>
            <a:ext cx="168760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>
                <a:solidFill>
                  <a:srgbClr val="FF0000"/>
                </a:solidFill>
                <a:latin typeface="Shadows Into Light Two" panose="02000506000000020004" pitchFamily="2" charset="0"/>
              </a:rPr>
              <a:t>L’INTIMIDATION N’A PAS SA PLACE DANS NOS ATELIERS!</a:t>
            </a:r>
            <a:endParaRPr lang="fr-CA" sz="8000" b="1" dirty="0">
              <a:solidFill>
                <a:srgbClr val="FF0000"/>
              </a:solidFill>
              <a:latin typeface="Shadows Into Light Two" panose="02000506000000020004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BC2039-67AF-25F4-E8E1-5CA4E3D62887}"/>
              </a:ext>
            </a:extLst>
          </p:cNvPr>
          <p:cNvSpPr txBox="1"/>
          <p:nvPr/>
        </p:nvSpPr>
        <p:spPr>
          <a:xfrm>
            <a:off x="302559" y="6921691"/>
            <a:ext cx="176828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>
                <a:latin typeface="Montserrat Classic" panose="020B0604020202020204" charset="0"/>
              </a:rPr>
              <a:t>Lors des ateliers de sensibilisation à l’intimidation, nous vous demandons de faire attention à votre non-verbal. Les commentaires inappropriés ou les mimiques ne sont pas les bienvenus dans les ateliers de Chacun prend sa place. </a:t>
            </a:r>
            <a:endParaRPr lang="fr-CA" sz="400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0" y="424129"/>
            <a:ext cx="15169106" cy="2192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34"/>
              </a:lnSpc>
            </a:pPr>
            <a:r>
              <a:rPr lang="en-US" sz="8606" err="1">
                <a:solidFill>
                  <a:srgbClr val="963035"/>
                </a:solidFill>
                <a:latin typeface="Barlow SemiCondensed Bold"/>
              </a:rPr>
              <a:t>Qu'est</a:t>
            </a:r>
            <a:r>
              <a:rPr lang="en-US" sz="8606">
                <a:solidFill>
                  <a:srgbClr val="963035"/>
                </a:solidFill>
                <a:latin typeface="Barlow SemiCondensed Bold"/>
              </a:rPr>
              <a:t>-ce qui nous </a:t>
            </a:r>
            <a:r>
              <a:rPr lang="en-US" sz="8606" err="1">
                <a:solidFill>
                  <a:srgbClr val="963035"/>
                </a:solidFill>
                <a:latin typeface="Barlow SemiCondensed Bold"/>
              </a:rPr>
              <a:t>définit</a:t>
            </a:r>
            <a:r>
              <a:rPr lang="en-US" sz="8606">
                <a:solidFill>
                  <a:srgbClr val="963035"/>
                </a:solidFill>
                <a:latin typeface="Barlow SemiCondensed Bold"/>
              </a:rPr>
              <a:t> </a:t>
            </a:r>
            <a:r>
              <a:rPr lang="en-US" sz="8606" err="1">
                <a:solidFill>
                  <a:srgbClr val="963035"/>
                </a:solidFill>
                <a:latin typeface="Barlow SemiCondensed Bold"/>
              </a:rPr>
              <a:t>en</a:t>
            </a:r>
            <a:r>
              <a:rPr lang="en-US" sz="8606">
                <a:solidFill>
                  <a:srgbClr val="963035"/>
                </a:solidFill>
                <a:latin typeface="Barlow SemiCondensed Bold"/>
              </a:rPr>
              <a:t> tant que personne 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878706" y="2926809"/>
            <a:ext cx="6566779" cy="2059052"/>
            <a:chOff x="0" y="0"/>
            <a:chExt cx="8755705" cy="2745403"/>
          </a:xfrm>
        </p:grpSpPr>
        <p:sp>
          <p:nvSpPr>
            <p:cNvPr id="4" name="Freeform 4"/>
            <p:cNvSpPr/>
            <p:nvPr/>
          </p:nvSpPr>
          <p:spPr>
            <a:xfrm>
              <a:off x="2213235" y="722821"/>
              <a:ext cx="6542470" cy="2022582"/>
            </a:xfrm>
            <a:custGeom>
              <a:avLst/>
              <a:gdLst/>
              <a:ahLst/>
              <a:cxnLst/>
              <a:rect l="l" t="t" r="r" b="b"/>
              <a:pathLst>
                <a:path w="5927381" h="1993082">
                  <a:moveTo>
                    <a:pt x="0" y="0"/>
                  </a:moveTo>
                  <a:lnTo>
                    <a:pt x="5927381" y="0"/>
                  </a:lnTo>
                  <a:lnTo>
                    <a:pt x="5927381" y="1993082"/>
                  </a:lnTo>
                  <a:lnTo>
                    <a:pt x="0" y="1993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715902" cy="2715902"/>
            </a:xfrm>
            <a:custGeom>
              <a:avLst/>
              <a:gdLst/>
              <a:ahLst/>
              <a:cxnLst/>
              <a:rect l="l" t="t" r="r" b="b"/>
              <a:pathLst>
                <a:path w="2715902" h="2715902">
                  <a:moveTo>
                    <a:pt x="0" y="0"/>
                  </a:moveTo>
                  <a:lnTo>
                    <a:pt x="2715902" y="0"/>
                  </a:lnTo>
                  <a:lnTo>
                    <a:pt x="2715902" y="2715902"/>
                  </a:lnTo>
                  <a:lnTo>
                    <a:pt x="0" y="271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Freeform 6"/>
            <p:cNvSpPr/>
            <p:nvPr/>
          </p:nvSpPr>
          <p:spPr>
            <a:xfrm>
              <a:off x="2213236" y="259421"/>
              <a:ext cx="3176188" cy="984618"/>
            </a:xfrm>
            <a:custGeom>
              <a:avLst/>
              <a:gdLst/>
              <a:ahLst/>
              <a:cxnLst/>
              <a:rect l="l" t="t" r="r" b="b"/>
              <a:pathLst>
                <a:path w="3176188" h="984618">
                  <a:moveTo>
                    <a:pt x="0" y="0"/>
                  </a:moveTo>
                  <a:lnTo>
                    <a:pt x="3176188" y="0"/>
                  </a:lnTo>
                  <a:lnTo>
                    <a:pt x="3176188" y="984618"/>
                  </a:lnTo>
                  <a:lnTo>
                    <a:pt x="0" y="984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Freeform 7"/>
            <p:cNvSpPr/>
            <p:nvPr/>
          </p:nvSpPr>
          <p:spPr>
            <a:xfrm>
              <a:off x="397829" y="294718"/>
              <a:ext cx="1920245" cy="1898642"/>
            </a:xfrm>
            <a:custGeom>
              <a:avLst/>
              <a:gdLst/>
              <a:ahLst/>
              <a:cxnLst/>
              <a:rect l="l" t="t" r="r" b="b"/>
              <a:pathLst>
                <a:path w="1920245" h="1898642">
                  <a:moveTo>
                    <a:pt x="0" y="0"/>
                  </a:moveTo>
                  <a:lnTo>
                    <a:pt x="1920244" y="0"/>
                  </a:lnTo>
                  <a:lnTo>
                    <a:pt x="1920244" y="1898642"/>
                  </a:lnTo>
                  <a:lnTo>
                    <a:pt x="0" y="1898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52583" y="367157"/>
              <a:ext cx="2497497" cy="542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5"/>
                </a:lnSpc>
                <a:spcBef>
                  <a:spcPct val="0"/>
                </a:spcBef>
              </a:pPr>
              <a:r>
                <a:rPr lang="en-US" sz="2475">
                  <a:solidFill>
                    <a:srgbClr val="000000"/>
                  </a:solidFill>
                  <a:latin typeface="Montserrat Semi-Bold"/>
                </a:rPr>
                <a:t>Nos valeurs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638436" y="1125843"/>
              <a:ext cx="5666234" cy="11522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61879" lvl="1" indent="-180940">
                <a:lnSpc>
                  <a:spcPts val="2346"/>
                </a:lnSpc>
                <a:buFont typeface="Arial"/>
                <a:buChar char="•"/>
              </a:pPr>
              <a:r>
                <a:rPr lang="en-US" sz="1676">
                  <a:solidFill>
                    <a:srgbClr val="000000"/>
                  </a:solidFill>
                  <a:latin typeface="Montserrat Semi-Bold"/>
                </a:rPr>
                <a:t>Guident notre jugement moral.</a:t>
              </a:r>
            </a:p>
            <a:p>
              <a:pPr marL="361879" lvl="1" indent="-180940">
                <a:lnSpc>
                  <a:spcPts val="2346"/>
                </a:lnSpc>
                <a:buFont typeface="Arial"/>
                <a:buChar char="•"/>
              </a:pPr>
              <a:r>
                <a:rPr lang="en-US" sz="1676">
                  <a:solidFill>
                    <a:srgbClr val="000000"/>
                  </a:solidFill>
                  <a:latin typeface="Montserrat Semi-Bold"/>
                </a:rPr>
                <a:t>C’est une règle qu'on se donne; ce à quoi on attribue de l'importance.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63080" y="5323266"/>
            <a:ext cx="6773342" cy="3044529"/>
            <a:chOff x="-660515" y="-100469"/>
            <a:chExt cx="8870966" cy="4059371"/>
          </a:xfrm>
        </p:grpSpPr>
        <p:sp>
          <p:nvSpPr>
            <p:cNvPr id="11" name="Freeform 11"/>
            <p:cNvSpPr/>
            <p:nvPr/>
          </p:nvSpPr>
          <p:spPr>
            <a:xfrm>
              <a:off x="-660515" y="503134"/>
              <a:ext cx="6738050" cy="3455768"/>
            </a:xfrm>
            <a:custGeom>
              <a:avLst/>
              <a:gdLst/>
              <a:ahLst/>
              <a:cxnLst/>
              <a:rect l="l" t="t" r="r" b="b"/>
              <a:pathLst>
                <a:path w="6077532" h="2043570">
                  <a:moveTo>
                    <a:pt x="0" y="0"/>
                  </a:moveTo>
                  <a:lnTo>
                    <a:pt x="6077532" y="0"/>
                  </a:lnTo>
                  <a:lnTo>
                    <a:pt x="6077532" y="2043570"/>
                  </a:lnTo>
                  <a:lnTo>
                    <a:pt x="0" y="2043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82088" y="-100469"/>
              <a:ext cx="2728363" cy="2728361"/>
            </a:xfrm>
            <a:custGeom>
              <a:avLst/>
              <a:gdLst/>
              <a:ahLst/>
              <a:cxnLst/>
              <a:rect l="l" t="t" r="r" b="b"/>
              <a:pathLst>
                <a:path w="2728362" h="2728362">
                  <a:moveTo>
                    <a:pt x="0" y="0"/>
                  </a:moveTo>
                  <a:lnTo>
                    <a:pt x="2728362" y="0"/>
                  </a:lnTo>
                  <a:lnTo>
                    <a:pt x="2728362" y="2728362"/>
                  </a:lnTo>
                  <a:lnTo>
                    <a:pt x="0" y="272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746511" y="144847"/>
              <a:ext cx="3221856" cy="998776"/>
            </a:xfrm>
            <a:custGeom>
              <a:avLst/>
              <a:gdLst/>
              <a:ahLst/>
              <a:cxnLst/>
              <a:rect l="l" t="t" r="r" b="b"/>
              <a:pathLst>
                <a:path w="3221856" h="998775">
                  <a:moveTo>
                    <a:pt x="0" y="0"/>
                  </a:moveTo>
                  <a:lnTo>
                    <a:pt x="3221856" y="0"/>
                  </a:lnTo>
                  <a:lnTo>
                    <a:pt x="3221856" y="998775"/>
                  </a:lnTo>
                  <a:lnTo>
                    <a:pt x="0" y="99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030351" y="344300"/>
              <a:ext cx="1631839" cy="2140115"/>
            </a:xfrm>
            <a:custGeom>
              <a:avLst/>
              <a:gdLst/>
              <a:ahLst/>
              <a:cxnLst/>
              <a:rect l="l" t="t" r="r" b="b"/>
              <a:pathLst>
                <a:path w="1631838" h="2140115">
                  <a:moveTo>
                    <a:pt x="0" y="0"/>
                  </a:moveTo>
                  <a:lnTo>
                    <a:pt x="1631838" y="0"/>
                  </a:lnTo>
                  <a:lnTo>
                    <a:pt x="1631838" y="2140115"/>
                  </a:lnTo>
                  <a:lnTo>
                    <a:pt x="0" y="2140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060995" y="252743"/>
              <a:ext cx="2592888" cy="568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53"/>
                </a:lnSpc>
                <a:spcBef>
                  <a:spcPct val="0"/>
                </a:spcBef>
              </a:pPr>
              <a:r>
                <a:rPr lang="en-US" sz="2480">
                  <a:solidFill>
                    <a:srgbClr val="000000"/>
                  </a:solidFill>
                  <a:latin typeface="Montserrat Semi-Bold"/>
                </a:rPr>
                <a:t>Notre </a:t>
              </a:r>
              <a:r>
                <a:rPr lang="en-US" sz="2480" err="1">
                  <a:solidFill>
                    <a:srgbClr val="000000"/>
                  </a:solidFill>
                  <a:latin typeface="Montserrat Semi-Bold"/>
                </a:rPr>
                <a:t>vécu</a:t>
              </a:r>
              <a:endParaRPr lang="en-US" sz="2480">
                <a:solidFill>
                  <a:srgbClr val="000000"/>
                </a:solidFill>
                <a:latin typeface="Montserrat Semi-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30653" y="1065517"/>
              <a:ext cx="5709051" cy="24322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lnSpc>
                  <a:spcPts val="240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80">
                  <a:solidFill>
                    <a:srgbClr val="000000"/>
                  </a:solidFill>
                  <a:latin typeface="Montserrat Semi-Bold"/>
                </a:rPr>
                <a:t>Pivot autour duquel nous faisons tourner notre propre monde, sur la base de nos experiences. </a:t>
              </a:r>
            </a:p>
            <a:p>
              <a:pPr marL="285750" indent="-285750">
                <a:lnSpc>
                  <a:spcPts val="240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80">
                  <a:solidFill>
                    <a:srgbClr val="000000"/>
                  </a:solidFill>
                  <a:latin typeface="Montserrat Semi-Bold"/>
                </a:rPr>
                <a:t>Nos émotions passées,  qu’elles soient positives ou negatives.</a:t>
              </a:r>
            </a:p>
            <a:p>
              <a:pPr marL="285750" indent="-285750">
                <a:lnSpc>
                  <a:spcPts val="240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80">
                  <a:solidFill>
                    <a:srgbClr val="000000"/>
                  </a:solidFill>
                  <a:latin typeface="Montserrat Semi-Bold"/>
                </a:rPr>
                <a:t>L’éducation reçue.</a:t>
              </a:r>
            </a:p>
          </p:txBody>
        </p:sp>
      </p:grpSp>
      <p:sp>
        <p:nvSpPr>
          <p:cNvPr id="42" name="Freeform 42"/>
          <p:cNvSpPr/>
          <p:nvPr/>
        </p:nvSpPr>
        <p:spPr>
          <a:xfrm>
            <a:off x="-274498976" y="-58316432"/>
            <a:ext cx="140564174" cy="946711"/>
          </a:xfrm>
          <a:custGeom>
            <a:avLst/>
            <a:gdLst/>
            <a:ahLst/>
            <a:cxnLst/>
            <a:rect l="l" t="t" r="r" b="b"/>
            <a:pathLst>
              <a:path w="5668141" h="1069862">
                <a:moveTo>
                  <a:pt x="0" y="0"/>
                </a:moveTo>
                <a:lnTo>
                  <a:pt x="5668142" y="0"/>
                </a:lnTo>
                <a:lnTo>
                  <a:pt x="5668142" y="1069862"/>
                </a:lnTo>
                <a:lnTo>
                  <a:pt x="0" y="1069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0" name="Freeform 40"/>
          <p:cNvSpPr/>
          <p:nvPr/>
        </p:nvSpPr>
        <p:spPr>
          <a:xfrm>
            <a:off x="-353130265" y="-6615240"/>
            <a:ext cx="157927888" cy="9704286"/>
          </a:xfrm>
          <a:custGeom>
            <a:avLst/>
            <a:gdLst/>
            <a:ahLst/>
            <a:cxnLst/>
            <a:rect l="l" t="t" r="r" b="b"/>
            <a:pathLst>
              <a:path w="2728362" h="2728362">
                <a:moveTo>
                  <a:pt x="0" y="0"/>
                </a:moveTo>
                <a:lnTo>
                  <a:pt x="2728362" y="0"/>
                </a:lnTo>
                <a:lnTo>
                  <a:pt x="2728362" y="2728363"/>
                </a:lnTo>
                <a:lnTo>
                  <a:pt x="0" y="2728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3" name="Freeform 43"/>
          <p:cNvSpPr/>
          <p:nvPr/>
        </p:nvSpPr>
        <p:spPr>
          <a:xfrm flipH="1">
            <a:off x="-327975901" y="-4884998"/>
            <a:ext cx="104217457" cy="6334712"/>
          </a:xfrm>
          <a:custGeom>
            <a:avLst/>
            <a:gdLst/>
            <a:ahLst/>
            <a:cxnLst/>
            <a:rect l="l" t="t" r="r" b="b"/>
            <a:pathLst>
              <a:path w="1788750" h="1788750">
                <a:moveTo>
                  <a:pt x="0" y="0"/>
                </a:moveTo>
                <a:lnTo>
                  <a:pt x="1788751" y="0"/>
                </a:lnTo>
                <a:lnTo>
                  <a:pt x="1788751" y="1788751"/>
                </a:lnTo>
                <a:lnTo>
                  <a:pt x="0" y="17887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5A8DAC6-A8ED-B829-B854-44E5E1FB2F9C}"/>
              </a:ext>
            </a:extLst>
          </p:cNvPr>
          <p:cNvGrpSpPr/>
          <p:nvPr/>
        </p:nvGrpSpPr>
        <p:grpSpPr>
          <a:xfrm>
            <a:off x="9580467" y="3601982"/>
            <a:ext cx="6457984" cy="2599070"/>
            <a:chOff x="9391616" y="2502828"/>
            <a:chExt cx="6457984" cy="2599070"/>
          </a:xfrm>
        </p:grpSpPr>
        <p:sp>
          <p:nvSpPr>
            <p:cNvPr id="18" name="Freeform 18"/>
            <p:cNvSpPr/>
            <p:nvPr/>
          </p:nvSpPr>
          <p:spPr>
            <a:xfrm>
              <a:off x="10980874" y="2878842"/>
              <a:ext cx="4868726" cy="2223056"/>
            </a:xfrm>
            <a:custGeom>
              <a:avLst/>
              <a:gdLst/>
              <a:ahLst/>
              <a:cxnLst/>
              <a:rect l="l" t="t" r="r" b="b"/>
              <a:pathLst>
                <a:path w="5927381" h="1993082">
                  <a:moveTo>
                    <a:pt x="0" y="0"/>
                  </a:moveTo>
                  <a:lnTo>
                    <a:pt x="5927381" y="0"/>
                  </a:lnTo>
                  <a:lnTo>
                    <a:pt x="5927381" y="1993082"/>
                  </a:lnTo>
                  <a:lnTo>
                    <a:pt x="0" y="1993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391616" y="2502828"/>
              <a:ext cx="2046272" cy="1983984"/>
            </a:xfrm>
            <a:custGeom>
              <a:avLst/>
              <a:gdLst/>
              <a:ahLst/>
              <a:cxnLst/>
              <a:rect l="l" t="t" r="r" b="b"/>
              <a:pathLst>
                <a:path w="2715902" h="2715902">
                  <a:moveTo>
                    <a:pt x="0" y="0"/>
                  </a:moveTo>
                  <a:lnTo>
                    <a:pt x="2715902" y="0"/>
                  </a:lnTo>
                  <a:lnTo>
                    <a:pt x="2715902" y="2715902"/>
                  </a:lnTo>
                  <a:lnTo>
                    <a:pt x="0" y="271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9990030" y="2867885"/>
              <a:ext cx="1031326" cy="1144352"/>
            </a:xfrm>
            <a:custGeom>
              <a:avLst/>
              <a:gdLst/>
              <a:ahLst/>
              <a:cxnLst/>
              <a:rect l="l" t="t" r="r" b="b"/>
              <a:pathLst>
                <a:path w="1439683" h="2232066">
                  <a:moveTo>
                    <a:pt x="0" y="0"/>
                  </a:moveTo>
                  <a:lnTo>
                    <a:pt x="1439682" y="0"/>
                  </a:lnTo>
                  <a:lnTo>
                    <a:pt x="1439682" y="2232066"/>
                  </a:lnTo>
                  <a:lnTo>
                    <a:pt x="0" y="2232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573764" y="3209960"/>
              <a:ext cx="4067399" cy="15672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06"/>
                </a:lnSpc>
              </a:pPr>
              <a:r>
                <a:rPr lang="en-US" sz="1400">
                  <a:solidFill>
                    <a:srgbClr val="000000"/>
                  </a:solidFill>
                  <a:latin typeface="Montserrat Semi-Bold"/>
                </a:rPr>
                <a:t>Attribuer une valeur de vérité à une proposition ou à un énoncé, indépendamment de la réalité. Croyances religieuses, médicales, </a:t>
              </a:r>
              <a:r>
                <a:rPr lang="en-US" sz="1400" err="1">
                  <a:solidFill>
                    <a:srgbClr val="000000"/>
                  </a:solidFill>
                  <a:latin typeface="Montserrat Semi-Bold"/>
                </a:rPr>
                <a:t>scientifiques</a:t>
              </a:r>
              <a:r>
                <a:rPr lang="en-US" sz="1400">
                  <a:solidFill>
                    <a:srgbClr val="000000"/>
                  </a:solidFill>
                  <a:latin typeface="Montserrat Semi-Bold"/>
                </a:rPr>
                <a:t>, </a:t>
              </a:r>
              <a:r>
                <a:rPr lang="en-US" sz="1400" err="1">
                  <a:solidFill>
                    <a:srgbClr val="000000"/>
                  </a:solidFill>
                  <a:latin typeface="Montserrat Semi-Bold"/>
                </a:rPr>
                <a:t>spirituelles</a:t>
              </a:r>
              <a:r>
                <a:rPr lang="en-US" sz="1400">
                  <a:solidFill>
                    <a:srgbClr val="000000"/>
                  </a:solidFill>
                  <a:latin typeface="Montserrat Semi-Bold"/>
                </a:rPr>
                <a:t>, </a:t>
              </a:r>
              <a:r>
                <a:rPr lang="en-US" sz="1400" err="1">
                  <a:solidFill>
                    <a:srgbClr val="000000"/>
                  </a:solidFill>
                  <a:latin typeface="Montserrat Semi-Bold"/>
                </a:rPr>
                <a:t>superstitieuses</a:t>
              </a:r>
              <a:r>
                <a:rPr lang="en-US" sz="1400">
                  <a:solidFill>
                    <a:srgbClr val="000000"/>
                  </a:solidFill>
                  <a:latin typeface="Montserrat Semi-Bold"/>
                </a:rPr>
                <a:t>, etc.</a:t>
              </a: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EA9047CA-1CF9-1970-F6A2-A442D27C4117}"/>
                </a:ext>
              </a:extLst>
            </p:cNvPr>
            <p:cNvSpPr/>
            <p:nvPr/>
          </p:nvSpPr>
          <p:spPr>
            <a:xfrm>
              <a:off x="11157232" y="2570072"/>
              <a:ext cx="2990627" cy="749082"/>
            </a:xfrm>
            <a:custGeom>
              <a:avLst/>
              <a:gdLst/>
              <a:ahLst/>
              <a:cxnLst/>
              <a:rect l="l" t="t" r="r" b="b"/>
              <a:pathLst>
                <a:path w="3221856" h="998775">
                  <a:moveTo>
                    <a:pt x="0" y="0"/>
                  </a:moveTo>
                  <a:lnTo>
                    <a:pt x="3221856" y="0"/>
                  </a:lnTo>
                  <a:lnTo>
                    <a:pt x="3221856" y="998775"/>
                  </a:lnTo>
                  <a:lnTo>
                    <a:pt x="0" y="998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488B0EC-BF75-027E-EFC4-EF9DE828FB34}"/>
                </a:ext>
              </a:extLst>
            </p:cNvPr>
            <p:cNvSpPr txBox="1"/>
            <p:nvPr/>
          </p:nvSpPr>
          <p:spPr>
            <a:xfrm>
              <a:off x="11321733" y="2641565"/>
              <a:ext cx="2551140" cy="75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80">
                  <a:solidFill>
                    <a:srgbClr val="000000"/>
                  </a:solidFill>
                  <a:latin typeface="Montserrat Semi-Bold"/>
                </a:rPr>
                <a:t>Nos </a:t>
              </a:r>
              <a:r>
                <a:rPr lang="en-US" sz="2480" err="1">
                  <a:solidFill>
                    <a:srgbClr val="000000"/>
                  </a:solidFill>
                  <a:latin typeface="Montserrat Semi-Bold"/>
                </a:rPr>
                <a:t>croyances</a:t>
              </a:r>
              <a:endParaRPr lang="en-US" sz="2480">
                <a:solidFill>
                  <a:srgbClr val="000000"/>
                </a:solidFill>
                <a:latin typeface="Montserrat Semi-Bold"/>
              </a:endParaRPr>
            </a:p>
            <a:p>
              <a:endParaRPr lang="fr-CA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3A7DA37-4857-2BDA-0849-68D0BBE3D298}"/>
              </a:ext>
            </a:extLst>
          </p:cNvPr>
          <p:cNvGrpSpPr/>
          <p:nvPr/>
        </p:nvGrpSpPr>
        <p:grpSpPr>
          <a:xfrm>
            <a:off x="9083105" y="6596236"/>
            <a:ext cx="6594437" cy="2639968"/>
            <a:chOff x="8326411" y="6374563"/>
            <a:chExt cx="6594437" cy="2639968"/>
          </a:xfrm>
        </p:grpSpPr>
        <p:sp>
          <p:nvSpPr>
            <p:cNvPr id="39" name="Freeform 39"/>
            <p:cNvSpPr/>
            <p:nvPr/>
          </p:nvSpPr>
          <p:spPr>
            <a:xfrm>
              <a:off x="8326411" y="6822475"/>
              <a:ext cx="5144773" cy="2192056"/>
            </a:xfrm>
            <a:custGeom>
              <a:avLst/>
              <a:gdLst/>
              <a:ahLst/>
              <a:cxnLst/>
              <a:rect l="l" t="t" r="r" b="b"/>
              <a:pathLst>
                <a:path w="6077532" h="2043570">
                  <a:moveTo>
                    <a:pt x="0" y="0"/>
                  </a:moveTo>
                  <a:lnTo>
                    <a:pt x="6077532" y="0"/>
                  </a:lnTo>
                  <a:lnTo>
                    <a:pt x="6077532" y="2043570"/>
                  </a:lnTo>
                  <a:lnTo>
                    <a:pt x="0" y="2043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8701319" y="7284373"/>
              <a:ext cx="4458203" cy="1303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indent="-285750">
                <a:lnSpc>
                  <a:spcPts val="2554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80">
                  <a:solidFill>
                    <a:srgbClr val="000000"/>
                  </a:solidFill>
                  <a:latin typeface="Montserrat Semi-Bold"/>
                </a:rPr>
                <a:t>Ensemble des traits physiques et moraux par lesquels une personne est différente des autres. </a:t>
              </a:r>
            </a:p>
            <a:p>
              <a:pPr marL="285750" indent="-285750">
                <a:lnSpc>
                  <a:spcPts val="2554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sz="1680">
                  <a:solidFill>
                    <a:srgbClr val="000000"/>
                  </a:solidFill>
                  <a:latin typeface="Montserrat Semi-Bold"/>
                </a:rPr>
                <a:t>Notre </a:t>
              </a:r>
              <a:r>
                <a:rPr lang="en-US" sz="1680" err="1">
                  <a:solidFill>
                    <a:srgbClr val="000000"/>
                  </a:solidFill>
                  <a:latin typeface="Montserrat Semi-Bold"/>
                </a:rPr>
                <a:t>caractère</a:t>
              </a:r>
              <a:r>
                <a:rPr lang="en-US" sz="1680">
                  <a:solidFill>
                    <a:srgbClr val="000000"/>
                  </a:solidFill>
                  <a:latin typeface="Montserrat Semi-Bold"/>
                </a:rPr>
                <a:t>.</a:t>
              </a:r>
              <a:endParaRPr lang="en-US" sz="1824">
                <a:solidFill>
                  <a:srgbClr val="000000"/>
                </a:solidFill>
                <a:latin typeface="Montserrat Semi-Bold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0E5F0C1-84D8-5021-3C83-BEB879A38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872414" y="6374563"/>
              <a:ext cx="2048434" cy="204843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99220A3-CAAD-0432-1ECD-5C4A3EFE7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225547" y="6756992"/>
              <a:ext cx="1335343" cy="1281327"/>
            </a:xfrm>
            <a:prstGeom prst="rect">
              <a:avLst/>
            </a:prstGeom>
          </p:spPr>
        </p:pic>
        <p:sp>
          <p:nvSpPr>
            <p:cNvPr id="20" name="Freeform 20"/>
            <p:cNvSpPr/>
            <p:nvPr/>
          </p:nvSpPr>
          <p:spPr>
            <a:xfrm>
              <a:off x="9536473" y="6478694"/>
              <a:ext cx="3683673" cy="857760"/>
            </a:xfrm>
            <a:custGeom>
              <a:avLst/>
              <a:gdLst/>
              <a:ahLst/>
              <a:cxnLst/>
              <a:rect l="l" t="t" r="r" b="b"/>
              <a:pathLst>
                <a:path w="3543645" h="1098530">
                  <a:moveTo>
                    <a:pt x="0" y="0"/>
                  </a:moveTo>
                  <a:lnTo>
                    <a:pt x="3543646" y="0"/>
                  </a:lnTo>
                  <a:lnTo>
                    <a:pt x="3543646" y="1098530"/>
                  </a:lnTo>
                  <a:lnTo>
                    <a:pt x="0" y="1098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FD0DCD0-B12D-E33D-165E-E9D5EB627761}"/>
                </a:ext>
              </a:extLst>
            </p:cNvPr>
            <p:cNvSpPr txBox="1"/>
            <p:nvPr/>
          </p:nvSpPr>
          <p:spPr>
            <a:xfrm>
              <a:off x="9724203" y="6593907"/>
              <a:ext cx="4257543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80">
                  <a:latin typeface="Montserrat Semi-Bold" panose="020B0604020202020204" charset="0"/>
                </a:rPr>
                <a:t>Notre personnalité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15327" y="1945412"/>
            <a:ext cx="11881159" cy="6767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478"/>
              </a:lnSpc>
            </a:pPr>
            <a:r>
              <a:rPr lang="en-US" sz="17835">
                <a:solidFill>
                  <a:srgbClr val="000000"/>
                </a:solidFill>
                <a:latin typeface="Barlow SemiCondensed Bold"/>
              </a:rPr>
              <a:t>ACTIVITÉ SUR LA PERCEPTION</a:t>
            </a:r>
          </a:p>
        </p:txBody>
      </p:sp>
      <p:sp>
        <p:nvSpPr>
          <p:cNvPr id="3" name="Freeform 3"/>
          <p:cNvSpPr/>
          <p:nvPr/>
        </p:nvSpPr>
        <p:spPr>
          <a:xfrm>
            <a:off x="11448295" y="22631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50465" y="59763"/>
            <a:ext cx="11787071" cy="10167473"/>
          </a:xfrm>
          <a:custGeom>
            <a:avLst/>
            <a:gdLst/>
            <a:ahLst/>
            <a:cxnLst/>
            <a:rect l="l" t="t" r="r" b="b"/>
            <a:pathLst>
              <a:path w="11787071" h="10167473">
                <a:moveTo>
                  <a:pt x="0" y="0"/>
                </a:moveTo>
                <a:lnTo>
                  <a:pt x="11787070" y="0"/>
                </a:lnTo>
                <a:lnTo>
                  <a:pt x="11787070" y="10167474"/>
                </a:lnTo>
                <a:lnTo>
                  <a:pt x="0" y="10167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5c7aa0-05d8-4bad-ba5e-8d0fba2f333b" xsi:nil="true"/>
    <lcf76f155ced4ddcb4097134ff3c332f xmlns="8a3b5145-2ffa-458c-9bb3-5359d5e51fff">
      <Terms xmlns="http://schemas.microsoft.com/office/infopath/2007/PartnerControls"/>
    </lcf76f155ced4ddcb4097134ff3c332f>
    <SharedWithUsers xmlns="605c7aa0-05d8-4bad-ba5e-8d0fba2f333b">
      <UserInfo>
        <DisplayName>Direction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C42FB936B7147BDD26F26105A46DD" ma:contentTypeVersion="16" ma:contentTypeDescription="Create a new document." ma:contentTypeScope="" ma:versionID="35b53100579157fe3ae75e151cdb22c7">
  <xsd:schema xmlns:xsd="http://www.w3.org/2001/XMLSchema" xmlns:xs="http://www.w3.org/2001/XMLSchema" xmlns:p="http://schemas.microsoft.com/office/2006/metadata/properties" xmlns:ns2="8a3b5145-2ffa-458c-9bb3-5359d5e51fff" xmlns:ns3="605c7aa0-05d8-4bad-ba5e-8d0fba2f333b" targetNamespace="http://schemas.microsoft.com/office/2006/metadata/properties" ma:root="true" ma:fieldsID="50588c774de7194bb227c6fe8a18098f" ns2:_="" ns3:_="">
    <xsd:import namespace="8a3b5145-2ffa-458c-9bb3-5359d5e51fff"/>
    <xsd:import namespace="605c7aa0-05d8-4bad-ba5e-8d0fba2f33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b5145-2ffa-458c-9bb3-5359d5e51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e399080-f96f-4056-8686-bcb2d4788e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c7aa0-05d8-4bad-ba5e-8d0fba2f33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16d716-d657-4265-9739-00213f0568d5}" ma:internalName="TaxCatchAll" ma:showField="CatchAllData" ma:web="605c7aa0-05d8-4bad-ba5e-8d0fba2f33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8F2AFD-4672-4B01-882D-504628546321}">
  <ds:schemaRefs>
    <ds:schemaRef ds:uri="605c7aa0-05d8-4bad-ba5e-8d0fba2f333b"/>
    <ds:schemaRef ds:uri="8a3b5145-2ffa-458c-9bb3-5359d5e51f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78DB5E-38FB-478B-9C1E-BB944B58F3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A07196-7F52-4F71-8B30-B64ADACC04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b5145-2ffa-458c-9bb3-5359d5e51fff"/>
    <ds:schemaRef ds:uri="605c7aa0-05d8-4bad-ba5e-8d0fba2f3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1681</Words>
  <Application>Microsoft Office PowerPoint</Application>
  <PresentationFormat>Personnalisé</PresentationFormat>
  <Paragraphs>470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6" baseType="lpstr">
      <vt:lpstr>Barlow SemiCondensed Semi-Bold</vt:lpstr>
      <vt:lpstr>Montserrat Bold</vt:lpstr>
      <vt:lpstr>Glacial Indifference Bold</vt:lpstr>
      <vt:lpstr>Arial</vt:lpstr>
      <vt:lpstr>Montserrat SemiBold</vt:lpstr>
      <vt:lpstr>Barlow Semi condensed</vt:lpstr>
      <vt:lpstr>Shadows Into Light Two</vt:lpstr>
      <vt:lpstr>Glacial Indifference</vt:lpstr>
      <vt:lpstr>Mommi</vt:lpstr>
      <vt:lpstr>Barlow SemiCondensed Bold</vt:lpstr>
      <vt:lpstr>Calibri</vt:lpstr>
      <vt:lpstr>Montserrat Classic</vt:lpstr>
      <vt:lpstr>Montserrat Semi-Bold</vt:lpstr>
      <vt:lpstr>Livvic</vt:lpstr>
      <vt:lpstr>Sergio Trendy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Chacun prend sa place Atelier 2</dc:title>
  <dc:creator>Intervenante</dc:creator>
  <cp:lastModifiedBy>ITMAV</cp:lastModifiedBy>
  <cp:revision>1</cp:revision>
  <dcterms:created xsi:type="dcterms:W3CDTF">2006-08-16T00:00:00Z</dcterms:created>
  <dcterms:modified xsi:type="dcterms:W3CDTF">2024-06-11T12:50:01Z</dcterms:modified>
  <dc:identifier>DAFpv5DhayU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0x010100070C42FB936B7147BDD26F26105A46DD</vt:lpwstr>
  </property>
  <property fmtid="{D5CDD505-2E9C-101B-9397-08002B2CF9AE}" pid="3" name="MediaServiceImageTags">
    <vt:lpwstr/>
  </property>
</Properties>
</file>